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fd9cd024f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3f5590c4b4828"/>
  </p:sldMasterIdLst>
  <p:sldIdLst>
    <p:sldId xmlns:r="http://schemas.openxmlformats.org/officeDocument/2006/relationships" id="256" r:id="R5c26e0ee298c4a75"/>
    <p:sldId xmlns:r="http://schemas.openxmlformats.org/officeDocument/2006/relationships" id="257" r:id="Rfc9723715771428c"/>
    <p:sldId xmlns:r="http://schemas.openxmlformats.org/officeDocument/2006/relationships" id="258" r:id="R853758a1a56c4000"/>
    <p:sldId xmlns:r="http://schemas.openxmlformats.org/officeDocument/2006/relationships" id="259" r:id="Rde2ad22848ee4cde"/>
    <p:sldId xmlns:r="http://schemas.openxmlformats.org/officeDocument/2006/relationships" id="260" r:id="Raebe9b56516d4751"/>
    <p:sldId xmlns:r="http://schemas.openxmlformats.org/officeDocument/2006/relationships" id="261" r:id="R77976065a231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3f5590c4b4828" /><Relationship Type="http://schemas.openxmlformats.org/officeDocument/2006/relationships/slide" Target="/ppt/slides/slide1.xml" Id="R5c26e0ee298c4a75" /><Relationship Type="http://schemas.openxmlformats.org/officeDocument/2006/relationships/slide" Target="/ppt/slides/slide2.xml" Id="Rfc9723715771428c" /><Relationship Type="http://schemas.openxmlformats.org/officeDocument/2006/relationships/slide" Target="/ppt/slides/slide3.xml" Id="R853758a1a56c4000" /><Relationship Type="http://schemas.openxmlformats.org/officeDocument/2006/relationships/slide" Target="/ppt/slides/slide4.xml" Id="Rde2ad22848ee4cde" /><Relationship Type="http://schemas.openxmlformats.org/officeDocument/2006/relationships/slide" Target="/ppt/slides/slide5.xml" Id="Raebe9b56516d4751" /><Relationship Type="http://schemas.openxmlformats.org/officeDocument/2006/relationships/slide" Target="/ppt/slides/slide6.xml" Id="R77976065a231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71228d7db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b37c80b4478f" /><Relationship Type="http://schemas.openxmlformats.org/officeDocument/2006/relationships/theme" Target="/ppt/slideMasters/theme/theme1.xml" Id="R0a55d236b442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fb37c80b4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4a8748307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6435ee1b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d1140da2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794aa8cb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825e5963c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ff69c18b4a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ØYER VEKST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DAHLSTRØM FINN SVERRE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64 85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www.sognbank.no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SPAREBANK</a:t>
            </a:r>
          </a:p>
        </p:txBody>
      </p:sp>
    </p:spTree>
  </p:cSld>
  <p:clrMapOvr>
    <a:masterClrMapping xmlns:a="http://schemas.openxmlformats.org/drawingml/2006/main"/>
  </p:clrMapOvr>
</p:sld>
</file>