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17a2a27a96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4c69b7b2a44935"/>
  </p:sldMasterIdLst>
  <p:sldIdLst>
    <p:sldId xmlns:r="http://schemas.openxmlformats.org/officeDocument/2006/relationships" id="256" r:id="R8e23d88c20b84753"/>
    <p:sldId xmlns:r="http://schemas.openxmlformats.org/officeDocument/2006/relationships" id="257" r:id="R483f9af1b8cc4e4a"/>
    <p:sldId xmlns:r="http://schemas.openxmlformats.org/officeDocument/2006/relationships" id="258" r:id="Re3add7092a8340fb"/>
    <p:sldId xmlns:r="http://schemas.openxmlformats.org/officeDocument/2006/relationships" id="259" r:id="Ra8a098085a88473d"/>
    <p:sldId xmlns:r="http://schemas.openxmlformats.org/officeDocument/2006/relationships" id="260" r:id="R07b7281ce86b4f8d"/>
    <p:sldId xmlns:r="http://schemas.openxmlformats.org/officeDocument/2006/relationships" id="261" r:id="Re807fedbb18146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c69b7b2a44935" /><Relationship Type="http://schemas.openxmlformats.org/officeDocument/2006/relationships/slide" Target="/ppt/slides/slide1.xml" Id="R8e23d88c20b84753" /><Relationship Type="http://schemas.openxmlformats.org/officeDocument/2006/relationships/slide" Target="/ppt/slides/slide2.xml" Id="R483f9af1b8cc4e4a" /><Relationship Type="http://schemas.openxmlformats.org/officeDocument/2006/relationships/slide" Target="/ppt/slides/slide3.xml" Id="Re3add7092a8340fb" /><Relationship Type="http://schemas.openxmlformats.org/officeDocument/2006/relationships/slide" Target="/ppt/slides/slide4.xml" Id="Ra8a098085a88473d" /><Relationship Type="http://schemas.openxmlformats.org/officeDocument/2006/relationships/slide" Target="/ppt/slides/slide5.xml" Id="R07b7281ce86b4f8d" /><Relationship Type="http://schemas.openxmlformats.org/officeDocument/2006/relationships/slide" Target="/ppt/slides/slide6.xml" Id="Re807fedbb18146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38ed97ff849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af526d0224519" /><Relationship Type="http://schemas.openxmlformats.org/officeDocument/2006/relationships/theme" Target="/ppt/slideMasters/theme/theme1.xml" Id="R7c4a2fe30cce49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af526d022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4ef398194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1b95283a245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50b73b6648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7aa0bb6c940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97a9c2087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9cac57a7740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HALTDALEN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7383 Haltdalen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51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post@haltdalensparebank.no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www.haltdalensparebank.no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837 902 622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