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e3bf5afbc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3538ee7eb42b3"/>
  </p:sldMasterIdLst>
  <p:sldIdLst>
    <p:sldId xmlns:r="http://schemas.openxmlformats.org/officeDocument/2006/relationships" id="256" r:id="R2f0e53507ca7483f"/>
    <p:sldId xmlns:r="http://schemas.openxmlformats.org/officeDocument/2006/relationships" id="257" r:id="Ra53fb77d9df0439b"/>
    <p:sldId xmlns:r="http://schemas.openxmlformats.org/officeDocument/2006/relationships" id="258" r:id="R1b1af29a25c143fa"/>
    <p:sldId xmlns:r="http://schemas.openxmlformats.org/officeDocument/2006/relationships" id="259" r:id="Re7625ceb50254367"/>
    <p:sldId xmlns:r="http://schemas.openxmlformats.org/officeDocument/2006/relationships" id="260" r:id="R6b75e29376d64cf4"/>
    <p:sldId xmlns:r="http://schemas.openxmlformats.org/officeDocument/2006/relationships" id="261" r:id="R948f0804ece9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3538ee7eb42b3" /><Relationship Type="http://schemas.openxmlformats.org/officeDocument/2006/relationships/slide" Target="/ppt/slides/slide1.xml" Id="R2f0e53507ca7483f" /><Relationship Type="http://schemas.openxmlformats.org/officeDocument/2006/relationships/slide" Target="/ppt/slides/slide2.xml" Id="Ra53fb77d9df0439b" /><Relationship Type="http://schemas.openxmlformats.org/officeDocument/2006/relationships/slide" Target="/ppt/slides/slide3.xml" Id="R1b1af29a25c143fa" /><Relationship Type="http://schemas.openxmlformats.org/officeDocument/2006/relationships/slide" Target="/ppt/slides/slide4.xml" Id="Re7625ceb50254367" /><Relationship Type="http://schemas.openxmlformats.org/officeDocument/2006/relationships/slide" Target="/ppt/slides/slide5.xml" Id="R6b75e29376d64cf4" /><Relationship Type="http://schemas.openxmlformats.org/officeDocument/2006/relationships/slide" Target="/ppt/slides/slide6.xml" Id="R948f0804ece9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6b881b7fd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3f20fee504417" /><Relationship Type="http://schemas.openxmlformats.org/officeDocument/2006/relationships/theme" Target="/ppt/slideMasters/theme/theme1.xml" Id="R1d7a4f7ee44b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3f20fee50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4e144bb5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55f33c56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68958c1e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5e111f74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0ff2ef49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75764db9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QUENILD GUNNAR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PER IVAR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MARGIT BAKKA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