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e3adce03b548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6579f9698a4a78"/>
  </p:sldMasterIdLst>
  <p:sldIdLst>
    <p:sldId xmlns:r="http://schemas.openxmlformats.org/officeDocument/2006/relationships" id="256" r:id="Rcff9c778f74744ab"/>
    <p:sldId xmlns:r="http://schemas.openxmlformats.org/officeDocument/2006/relationships" id="257" r:id="Re55eff687eb04f8d"/>
    <p:sldId xmlns:r="http://schemas.openxmlformats.org/officeDocument/2006/relationships" id="258" r:id="Rffb4eea15ee7476a"/>
    <p:sldId xmlns:r="http://schemas.openxmlformats.org/officeDocument/2006/relationships" id="259" r:id="Re2af47666b8b4d61"/>
    <p:sldId xmlns:r="http://schemas.openxmlformats.org/officeDocument/2006/relationships" id="260" r:id="R1059ca75462c4298"/>
    <p:sldId xmlns:r="http://schemas.openxmlformats.org/officeDocument/2006/relationships" id="261" r:id="Rfd264c6b607443d2"/>
    <p:sldId xmlns:r="http://schemas.openxmlformats.org/officeDocument/2006/relationships" id="262" r:id="Rbc83d07309474d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6579f9698a4a78" /><Relationship Type="http://schemas.openxmlformats.org/officeDocument/2006/relationships/slide" Target="/ppt/slides/slide1.xml" Id="Rcff9c778f74744ab" /><Relationship Type="http://schemas.openxmlformats.org/officeDocument/2006/relationships/slide" Target="/ppt/slides/slide2.xml" Id="Re55eff687eb04f8d" /><Relationship Type="http://schemas.openxmlformats.org/officeDocument/2006/relationships/slide" Target="/ppt/slides/slide3.xml" Id="Rffb4eea15ee7476a" /><Relationship Type="http://schemas.openxmlformats.org/officeDocument/2006/relationships/slide" Target="/ppt/slides/slide4.xml" Id="Re2af47666b8b4d61" /><Relationship Type="http://schemas.openxmlformats.org/officeDocument/2006/relationships/slide" Target="/ppt/slides/slide5.xml" Id="R1059ca75462c4298" /><Relationship Type="http://schemas.openxmlformats.org/officeDocument/2006/relationships/slide" Target="/ppt/slides/slide6.xml" Id="Rfd264c6b607443d2" /><Relationship Type="http://schemas.openxmlformats.org/officeDocument/2006/relationships/slide" Target="/ppt/slides/slide7.xml" Id="Rbc83d07309474d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f54c46767f43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f403eef664c70" /><Relationship Type="http://schemas.openxmlformats.org/officeDocument/2006/relationships/theme" Target="/ppt/slideMasters/theme/theme1.xml" Id="Rc4f6e3d079944a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ef403eef664c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64fabcaff4d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03e30d30240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3bcb1ee604e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0ac18ea5a44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71a2d2c9a42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256584d8945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6ca5e54aa4b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NORDBOHUS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NORDBOHUS BYGGSERVICE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20 167 756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−3 789 088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−3 144 524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7 919 202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24 205 458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Russervegen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07 60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verdal@nordbohus.no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838 064 132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BYGGSERVICE AS</a:t>
            </a:r>
          </a:p>
        </p:txBody>
      </p:sp>
    </p:spTree>
  </p:cSld>
  <p:clrMapOvr>
    <a:masterClrMapping xmlns:a="http://schemas.openxmlformats.org/drawingml/2006/main"/>
  </p:clrMapOvr>
</p:sld>
</file>