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7007e322dc4c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35307bd87f4a79"/>
  </p:sldMasterIdLst>
  <p:sldIdLst>
    <p:sldId xmlns:r="http://schemas.openxmlformats.org/officeDocument/2006/relationships" id="256" r:id="R750c6835b63344f9"/>
    <p:sldId xmlns:r="http://schemas.openxmlformats.org/officeDocument/2006/relationships" id="257" r:id="R72afcf3bbdbb4a3a"/>
    <p:sldId xmlns:r="http://schemas.openxmlformats.org/officeDocument/2006/relationships" id="258" r:id="Rf32f82866524478c"/>
    <p:sldId xmlns:r="http://schemas.openxmlformats.org/officeDocument/2006/relationships" id="259" r:id="R378a76b5b3af4c66"/>
    <p:sldId xmlns:r="http://schemas.openxmlformats.org/officeDocument/2006/relationships" id="260" r:id="Ra2c3081fed2241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35307bd87f4a79" /><Relationship Type="http://schemas.openxmlformats.org/officeDocument/2006/relationships/slide" Target="/ppt/slides/slide1.xml" Id="R750c6835b63344f9" /><Relationship Type="http://schemas.openxmlformats.org/officeDocument/2006/relationships/slide" Target="/ppt/slides/slide2.xml" Id="R72afcf3bbdbb4a3a" /><Relationship Type="http://schemas.openxmlformats.org/officeDocument/2006/relationships/slide" Target="/ppt/slides/slide3.xml" Id="Rf32f82866524478c" /><Relationship Type="http://schemas.openxmlformats.org/officeDocument/2006/relationships/slide" Target="/ppt/slides/slide4.xml" Id="R378a76b5b3af4c66" /><Relationship Type="http://schemas.openxmlformats.org/officeDocument/2006/relationships/slide" Target="/ppt/slides/slide5.xml" Id="Ra2c3081fed2241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642daf5f3245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aff39a35042b6" /><Relationship Type="http://schemas.openxmlformats.org/officeDocument/2006/relationships/theme" Target="/ppt/slideMasters/theme/theme1.xml" Id="R68516cb18e764a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caff39a35042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ab9dec4ad40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77f571a2145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512e81e7e40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cc54e4f284e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a70ea07ce40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GM FRAKT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 FRAKT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GM FRAKT AS ble etablert [år] og holder til i Morgedal.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 FRAKT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 FRAKT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 FRAKT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Morgedalvegen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3848 Morgedal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838 642 012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 FRAKT AS</a:t>
            </a:r>
          </a:p>
        </p:txBody>
      </p:sp>
    </p:spTree>
  </p:cSld>
  <p:clrMapOvr>
    <a:masterClrMapping xmlns:a="http://schemas.openxmlformats.org/drawingml/2006/main"/>
  </p:clrMapOvr>
</p:sld>
</file>