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7a7caa5ee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ab3b08d9e4c56"/>
  </p:sldMasterIdLst>
  <p:sldIdLst>
    <p:sldId xmlns:r="http://schemas.openxmlformats.org/officeDocument/2006/relationships" id="256" r:id="R4dddd8cbfe9b4f75"/>
    <p:sldId xmlns:r="http://schemas.openxmlformats.org/officeDocument/2006/relationships" id="257" r:id="Ra1a4281ba2294d92"/>
    <p:sldId xmlns:r="http://schemas.openxmlformats.org/officeDocument/2006/relationships" id="258" r:id="R3f2cd9eaedd34766"/>
    <p:sldId xmlns:r="http://schemas.openxmlformats.org/officeDocument/2006/relationships" id="259" r:id="R44f0bc203ef447af"/>
    <p:sldId xmlns:r="http://schemas.openxmlformats.org/officeDocument/2006/relationships" id="260" r:id="Rc9fcbc8e636948fd"/>
    <p:sldId xmlns:r="http://schemas.openxmlformats.org/officeDocument/2006/relationships" id="261" r:id="Rdae068385d1a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ab3b08d9e4c56" /><Relationship Type="http://schemas.openxmlformats.org/officeDocument/2006/relationships/slide" Target="/ppt/slides/slide1.xml" Id="R4dddd8cbfe9b4f75" /><Relationship Type="http://schemas.openxmlformats.org/officeDocument/2006/relationships/slide" Target="/ppt/slides/slide2.xml" Id="Ra1a4281ba2294d92" /><Relationship Type="http://schemas.openxmlformats.org/officeDocument/2006/relationships/slide" Target="/ppt/slides/slide3.xml" Id="R3f2cd9eaedd34766" /><Relationship Type="http://schemas.openxmlformats.org/officeDocument/2006/relationships/slide" Target="/ppt/slides/slide4.xml" Id="R44f0bc203ef447af" /><Relationship Type="http://schemas.openxmlformats.org/officeDocument/2006/relationships/slide" Target="/ppt/slides/slide5.xml" Id="Rc9fcbc8e636948fd" /><Relationship Type="http://schemas.openxmlformats.org/officeDocument/2006/relationships/slide" Target="/ppt/slides/slide6.xml" Id="Rdae068385d1a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271b0b8fd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143d00db649a2" /><Relationship Type="http://schemas.openxmlformats.org/officeDocument/2006/relationships/theme" Target="/ppt/slideMasters/theme/theme1.xml" Id="R96dbda6ef8f4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143d00db649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664fbc8e949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846202605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63a1d3994c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b3440e9b46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9012b9d8d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b8280b6ae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firmapost@landkreditt.no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838 745 512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