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bc4cbb94d84d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35edcf7b694459"/>
  </p:sldMasterIdLst>
  <p:sldIdLst>
    <p:sldId xmlns:r="http://schemas.openxmlformats.org/officeDocument/2006/relationships" id="256" r:id="Rd435c8f910e34dde"/>
    <p:sldId xmlns:r="http://schemas.openxmlformats.org/officeDocument/2006/relationships" id="257" r:id="R95276372b4284e48"/>
    <p:sldId xmlns:r="http://schemas.openxmlformats.org/officeDocument/2006/relationships" id="258" r:id="R4d1e3a8a8a194b35"/>
    <p:sldId xmlns:r="http://schemas.openxmlformats.org/officeDocument/2006/relationships" id="259" r:id="R878fed34cc314426"/>
    <p:sldId xmlns:r="http://schemas.openxmlformats.org/officeDocument/2006/relationships" id="260" r:id="Rc319146646ad42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35edcf7b694459" /><Relationship Type="http://schemas.openxmlformats.org/officeDocument/2006/relationships/slide" Target="/ppt/slides/slide1.xml" Id="Rd435c8f910e34dde" /><Relationship Type="http://schemas.openxmlformats.org/officeDocument/2006/relationships/slide" Target="/ppt/slides/slide2.xml" Id="R95276372b4284e48" /><Relationship Type="http://schemas.openxmlformats.org/officeDocument/2006/relationships/slide" Target="/ppt/slides/slide3.xml" Id="R4d1e3a8a8a194b35" /><Relationship Type="http://schemas.openxmlformats.org/officeDocument/2006/relationships/slide" Target="/ppt/slides/slide4.xml" Id="R878fed34cc314426" /><Relationship Type="http://schemas.openxmlformats.org/officeDocument/2006/relationships/slide" Target="/ppt/slides/slide5.xml" Id="Rc319146646ad42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720c24b5e64e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0eb6f7b5d4d2f" /><Relationship Type="http://schemas.openxmlformats.org/officeDocument/2006/relationships/theme" Target="/ppt/slideMasters/theme/theme1.xml" Id="R1d5c56a9a6e148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c0eb6f7b5d4d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42dbfb65740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6a34d6b8446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e918182ef48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7c396789845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3c12012bb42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LANDKREDITT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LANDKREDITT 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00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firmapost@landkreditt.no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838 745 512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SA</a:t>
            </a:r>
          </a:p>
        </p:txBody>
      </p:sp>
    </p:spTree>
  </p:cSld>
  <p:clrMapOvr>
    <a:masterClrMapping xmlns:a="http://schemas.openxmlformats.org/drawingml/2006/main"/>
  </p:clrMapOvr>
</p:sld>
</file>