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ddae74b3f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830dbd49047b7"/>
  </p:sldMasterIdLst>
  <p:sldIdLst>
    <p:sldId xmlns:r="http://schemas.openxmlformats.org/officeDocument/2006/relationships" id="256" r:id="Rdfa01c17d1214183"/>
    <p:sldId xmlns:r="http://schemas.openxmlformats.org/officeDocument/2006/relationships" id="257" r:id="R2bbdf792ce6049d6"/>
    <p:sldId xmlns:r="http://schemas.openxmlformats.org/officeDocument/2006/relationships" id="258" r:id="R329b5a23b5ac432a"/>
    <p:sldId xmlns:r="http://schemas.openxmlformats.org/officeDocument/2006/relationships" id="259" r:id="R912ba0aa42e3448b"/>
    <p:sldId xmlns:r="http://schemas.openxmlformats.org/officeDocument/2006/relationships" id="260" r:id="R3124044ca062465c"/>
    <p:sldId xmlns:r="http://schemas.openxmlformats.org/officeDocument/2006/relationships" id="261" r:id="R8edf10d7b7724773"/>
    <p:sldId xmlns:r="http://schemas.openxmlformats.org/officeDocument/2006/relationships" id="262" r:id="R20878655193d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830dbd49047b7" /><Relationship Type="http://schemas.openxmlformats.org/officeDocument/2006/relationships/slide" Target="/ppt/slides/slide1.xml" Id="Rdfa01c17d1214183" /><Relationship Type="http://schemas.openxmlformats.org/officeDocument/2006/relationships/slide" Target="/ppt/slides/slide2.xml" Id="R2bbdf792ce6049d6" /><Relationship Type="http://schemas.openxmlformats.org/officeDocument/2006/relationships/slide" Target="/ppt/slides/slide3.xml" Id="R329b5a23b5ac432a" /><Relationship Type="http://schemas.openxmlformats.org/officeDocument/2006/relationships/slide" Target="/ppt/slides/slide4.xml" Id="R912ba0aa42e3448b" /><Relationship Type="http://schemas.openxmlformats.org/officeDocument/2006/relationships/slide" Target="/ppt/slides/slide5.xml" Id="R3124044ca062465c" /><Relationship Type="http://schemas.openxmlformats.org/officeDocument/2006/relationships/slide" Target="/ppt/slides/slide6.xml" Id="R8edf10d7b7724773" /><Relationship Type="http://schemas.openxmlformats.org/officeDocument/2006/relationships/slide" Target="/ppt/slides/slide7.xml" Id="R20878655193d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fe7cb57aa47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2e82f4af40d3" /><Relationship Type="http://schemas.openxmlformats.org/officeDocument/2006/relationships/theme" Target="/ppt/slideMasters/theme/theme1.xml" Id="R64424371184e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92e82f4af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f73d3845e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70d0394e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0cc296ca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92c0f688e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d60c54fbf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1d79e73d148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ca9d736ec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15 887 022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19 793 942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OLE BJØRN HOLTA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BJØRN ERIK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GRO SVENNEVIG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KARIANNE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v/Ole Bjørn Holta Skahjem, Framnesveien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44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839 027 982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