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16bc79507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bce36124d4d90"/>
  </p:sldMasterIdLst>
  <p:sldIdLst>
    <p:sldId xmlns:r="http://schemas.openxmlformats.org/officeDocument/2006/relationships" id="256" r:id="R86b20f977e3b40d1"/>
    <p:sldId xmlns:r="http://schemas.openxmlformats.org/officeDocument/2006/relationships" id="257" r:id="R7fa9a1238d62424e"/>
    <p:sldId xmlns:r="http://schemas.openxmlformats.org/officeDocument/2006/relationships" id="258" r:id="R7bcfb1f9ebe74ff8"/>
    <p:sldId xmlns:r="http://schemas.openxmlformats.org/officeDocument/2006/relationships" id="259" r:id="Rb11e288f85ed4d1c"/>
    <p:sldId xmlns:r="http://schemas.openxmlformats.org/officeDocument/2006/relationships" id="260" r:id="Ra8d45361258d4eed"/>
    <p:sldId xmlns:r="http://schemas.openxmlformats.org/officeDocument/2006/relationships" id="261" r:id="Ra97d3ca998d748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bce36124d4d90" /><Relationship Type="http://schemas.openxmlformats.org/officeDocument/2006/relationships/slide" Target="/ppt/slides/slide1.xml" Id="R86b20f977e3b40d1" /><Relationship Type="http://schemas.openxmlformats.org/officeDocument/2006/relationships/slide" Target="/ppt/slides/slide2.xml" Id="R7fa9a1238d62424e" /><Relationship Type="http://schemas.openxmlformats.org/officeDocument/2006/relationships/slide" Target="/ppt/slides/slide3.xml" Id="R7bcfb1f9ebe74ff8" /><Relationship Type="http://schemas.openxmlformats.org/officeDocument/2006/relationships/slide" Target="/ppt/slides/slide4.xml" Id="Rb11e288f85ed4d1c" /><Relationship Type="http://schemas.openxmlformats.org/officeDocument/2006/relationships/slide" Target="/ppt/slides/slide5.xml" Id="Ra8d45361258d4eed" /><Relationship Type="http://schemas.openxmlformats.org/officeDocument/2006/relationships/slide" Target="/ppt/slides/slide6.xml" Id="Ra97d3ca998d748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3f1104b21c47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94c2c4af84994" /><Relationship Type="http://schemas.openxmlformats.org/officeDocument/2006/relationships/theme" Target="/ppt/slideMasters/theme/theme1.xml" Id="Rb9bd5547d4e548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394c2c4af8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e6344159b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2833f88854b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e5437a649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12d00d51c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c07dc686848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7afb4de9643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FJORDANE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40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839 223 692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FJORDANE AS</a:t>
            </a:r>
          </a:p>
        </p:txBody>
      </p:sp>
    </p:spTree>
  </p:cSld>
  <p:clrMapOvr>
    <a:masterClrMapping xmlns:a="http://schemas.openxmlformats.org/drawingml/2006/main"/>
  </p:clrMapOvr>
</p:sld>
</file>