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e2a3de4d3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db43269d34a30"/>
  </p:sldMasterIdLst>
  <p:sldIdLst>
    <p:sldId xmlns:r="http://schemas.openxmlformats.org/officeDocument/2006/relationships" id="256" r:id="R8b5fa50106bb4b8a"/>
    <p:sldId xmlns:r="http://schemas.openxmlformats.org/officeDocument/2006/relationships" id="257" r:id="R0754d41fe26a4a0c"/>
    <p:sldId xmlns:r="http://schemas.openxmlformats.org/officeDocument/2006/relationships" id="258" r:id="Raefce4c2a3a34a42"/>
    <p:sldId xmlns:r="http://schemas.openxmlformats.org/officeDocument/2006/relationships" id="259" r:id="Ra3d9c1febdf04af4"/>
    <p:sldId xmlns:r="http://schemas.openxmlformats.org/officeDocument/2006/relationships" id="260" r:id="R96c248b77b0944db"/>
    <p:sldId xmlns:r="http://schemas.openxmlformats.org/officeDocument/2006/relationships" id="261" r:id="R5444076e28974ed4"/>
    <p:sldId xmlns:r="http://schemas.openxmlformats.org/officeDocument/2006/relationships" id="262" r:id="R186074be6014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db43269d34a30" /><Relationship Type="http://schemas.openxmlformats.org/officeDocument/2006/relationships/slide" Target="/ppt/slides/slide1.xml" Id="R8b5fa50106bb4b8a" /><Relationship Type="http://schemas.openxmlformats.org/officeDocument/2006/relationships/slide" Target="/ppt/slides/slide2.xml" Id="R0754d41fe26a4a0c" /><Relationship Type="http://schemas.openxmlformats.org/officeDocument/2006/relationships/slide" Target="/ppt/slides/slide3.xml" Id="Raefce4c2a3a34a42" /><Relationship Type="http://schemas.openxmlformats.org/officeDocument/2006/relationships/slide" Target="/ppt/slides/slide4.xml" Id="Ra3d9c1febdf04af4" /><Relationship Type="http://schemas.openxmlformats.org/officeDocument/2006/relationships/slide" Target="/ppt/slides/slide5.xml" Id="R96c248b77b0944db" /><Relationship Type="http://schemas.openxmlformats.org/officeDocument/2006/relationships/slide" Target="/ppt/slides/slide6.xml" Id="R5444076e28974ed4" /><Relationship Type="http://schemas.openxmlformats.org/officeDocument/2006/relationships/slide" Target="/ppt/slides/slide7.xml" Id="R186074be6014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523225f3b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61bee51b84658" /><Relationship Type="http://schemas.openxmlformats.org/officeDocument/2006/relationships/theme" Target="/ppt/slideMasters/theme/theme1.xml" Id="R7254ab6602e0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261bee51b8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facea47e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57297cfd1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030a5cb184a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9f5271dfd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0a07160a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3cb0f80b8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40283fe24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FJORDANE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FJORDANE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12 078 122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HOPLAND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40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839 223 692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