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ca351808bd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7c19f16904e5a"/>
  </p:sldMasterIdLst>
  <p:sldIdLst>
    <p:sldId xmlns:r="http://schemas.openxmlformats.org/officeDocument/2006/relationships" id="256" r:id="R370e1f1e172c42e3"/>
    <p:sldId xmlns:r="http://schemas.openxmlformats.org/officeDocument/2006/relationships" id="257" r:id="R3fa14d4ff0974aac"/>
    <p:sldId xmlns:r="http://schemas.openxmlformats.org/officeDocument/2006/relationships" id="258" r:id="Re47324415cdb47e3"/>
    <p:sldId xmlns:r="http://schemas.openxmlformats.org/officeDocument/2006/relationships" id="259" r:id="R9b6380eeda844c6e"/>
    <p:sldId xmlns:r="http://schemas.openxmlformats.org/officeDocument/2006/relationships" id="260" r:id="Rc66fca9c0c9c41f3"/>
    <p:sldId xmlns:r="http://schemas.openxmlformats.org/officeDocument/2006/relationships" id="261" r:id="R9b352e1f0745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7c19f16904e5a" /><Relationship Type="http://schemas.openxmlformats.org/officeDocument/2006/relationships/slide" Target="/ppt/slides/slide1.xml" Id="R370e1f1e172c42e3" /><Relationship Type="http://schemas.openxmlformats.org/officeDocument/2006/relationships/slide" Target="/ppt/slides/slide2.xml" Id="R3fa14d4ff0974aac" /><Relationship Type="http://schemas.openxmlformats.org/officeDocument/2006/relationships/slide" Target="/ppt/slides/slide3.xml" Id="Re47324415cdb47e3" /><Relationship Type="http://schemas.openxmlformats.org/officeDocument/2006/relationships/slide" Target="/ppt/slides/slide4.xml" Id="R9b6380eeda844c6e" /><Relationship Type="http://schemas.openxmlformats.org/officeDocument/2006/relationships/slide" Target="/ppt/slides/slide5.xml" Id="Rc66fca9c0c9c41f3" /><Relationship Type="http://schemas.openxmlformats.org/officeDocument/2006/relationships/slide" Target="/ppt/slides/slide6.xml" Id="R9b352e1f0745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fea7151134a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169b3e35240dd" /><Relationship Type="http://schemas.openxmlformats.org/officeDocument/2006/relationships/theme" Target="/ppt/slideMasters/theme/theme1.xml" Id="R545984a7591c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169b3e352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d0c95837d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0f26bd425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ed0765320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497c26995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546ef70714b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9c73f3b43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839 650 302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ØKONOMI AS</a:t>
            </a:r>
          </a:p>
        </p:txBody>
      </p:sp>
    </p:spTree>
  </p:cSld>
  <p:clrMapOvr>
    <a:masterClrMapping xmlns:a="http://schemas.openxmlformats.org/drawingml/2006/main"/>
  </p:clrMapOvr>
</p:sld>
</file>