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4ca27015b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1e742e5ba419f"/>
  </p:sldMasterIdLst>
  <p:sldIdLst>
    <p:sldId xmlns:r="http://schemas.openxmlformats.org/officeDocument/2006/relationships" id="256" r:id="Rd6db638e4f5d4a92"/>
    <p:sldId xmlns:r="http://schemas.openxmlformats.org/officeDocument/2006/relationships" id="257" r:id="R46cea3984629445c"/>
    <p:sldId xmlns:r="http://schemas.openxmlformats.org/officeDocument/2006/relationships" id="258" r:id="Rde9e3fc8d1c246e2"/>
    <p:sldId xmlns:r="http://schemas.openxmlformats.org/officeDocument/2006/relationships" id="259" r:id="Rb26abee56e664ce6"/>
    <p:sldId xmlns:r="http://schemas.openxmlformats.org/officeDocument/2006/relationships" id="260" r:id="R740b9ccfc8ed4270"/>
    <p:sldId xmlns:r="http://schemas.openxmlformats.org/officeDocument/2006/relationships" id="261" r:id="R5dcdb3964f6c4014"/>
    <p:sldId xmlns:r="http://schemas.openxmlformats.org/officeDocument/2006/relationships" id="262" r:id="R5d0b13d3cfd6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1e742e5ba419f" /><Relationship Type="http://schemas.openxmlformats.org/officeDocument/2006/relationships/slide" Target="/ppt/slides/slide1.xml" Id="Rd6db638e4f5d4a92" /><Relationship Type="http://schemas.openxmlformats.org/officeDocument/2006/relationships/slide" Target="/ppt/slides/slide2.xml" Id="R46cea3984629445c" /><Relationship Type="http://schemas.openxmlformats.org/officeDocument/2006/relationships/slide" Target="/ppt/slides/slide3.xml" Id="Rde9e3fc8d1c246e2" /><Relationship Type="http://schemas.openxmlformats.org/officeDocument/2006/relationships/slide" Target="/ppt/slides/slide4.xml" Id="Rb26abee56e664ce6" /><Relationship Type="http://schemas.openxmlformats.org/officeDocument/2006/relationships/slide" Target="/ppt/slides/slide5.xml" Id="R740b9ccfc8ed4270" /><Relationship Type="http://schemas.openxmlformats.org/officeDocument/2006/relationships/slide" Target="/ppt/slides/slide6.xml" Id="R5dcdb3964f6c4014" /><Relationship Type="http://schemas.openxmlformats.org/officeDocument/2006/relationships/slide" Target="/ppt/slides/slide7.xml" Id="R5d0b13d3cfd6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7d9b35811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41834bc94f27" /><Relationship Type="http://schemas.openxmlformats.org/officeDocument/2006/relationships/theme" Target="/ppt/slideMasters/theme/theme1.xml" Id="R95ca16e1a7a5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141834bc9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bfa6e9cc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a3d396ce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56965154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3fdb65bb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2146e7b9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6b96a8b8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601bf7b3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