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5a121a433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b2b530f5d4294"/>
  </p:sldMasterIdLst>
  <p:sldIdLst>
    <p:sldId xmlns:r="http://schemas.openxmlformats.org/officeDocument/2006/relationships" id="256" r:id="R39ed23fae8ae423e"/>
    <p:sldId xmlns:r="http://schemas.openxmlformats.org/officeDocument/2006/relationships" id="257" r:id="Re5cb7f6334c54b77"/>
    <p:sldId xmlns:r="http://schemas.openxmlformats.org/officeDocument/2006/relationships" id="258" r:id="Raf40e37154f84b21"/>
    <p:sldId xmlns:r="http://schemas.openxmlformats.org/officeDocument/2006/relationships" id="259" r:id="R71f30e75e0114616"/>
    <p:sldId xmlns:r="http://schemas.openxmlformats.org/officeDocument/2006/relationships" id="260" r:id="Rb4be00140df6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b2b530f5d4294" /><Relationship Type="http://schemas.openxmlformats.org/officeDocument/2006/relationships/slide" Target="/ppt/slides/slide1.xml" Id="R39ed23fae8ae423e" /><Relationship Type="http://schemas.openxmlformats.org/officeDocument/2006/relationships/slide" Target="/ppt/slides/slide2.xml" Id="Re5cb7f6334c54b77" /><Relationship Type="http://schemas.openxmlformats.org/officeDocument/2006/relationships/slide" Target="/ppt/slides/slide3.xml" Id="Raf40e37154f84b21" /><Relationship Type="http://schemas.openxmlformats.org/officeDocument/2006/relationships/slide" Target="/ppt/slides/slide4.xml" Id="R71f30e75e0114616" /><Relationship Type="http://schemas.openxmlformats.org/officeDocument/2006/relationships/slide" Target="/ppt/slides/slide5.xml" Id="Rb4be00140df6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d481d523d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b8c45bce49ef" /><Relationship Type="http://schemas.openxmlformats.org/officeDocument/2006/relationships/theme" Target="/ppt/slideMasters/theme/theme1.xml" Id="Re6a1f0d07b21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5b8c45bce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95201bfee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1c71056e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3dbcd4ac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c1c56f2b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7ebeacd69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KRISTIANSAND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KRISTIANSAND KOMMUNALE PENSJONSKASSE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10 71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post.pensjon@kristiansand.kommun.no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www.kkpensjon.no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840 046 672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KOMMUNALE PENSJONSKASSE</a:t>
            </a:r>
          </a:p>
        </p:txBody>
      </p:sp>
    </p:spTree>
  </p:cSld>
  <p:clrMapOvr>
    <a:masterClrMapping xmlns:a="http://schemas.openxmlformats.org/drawingml/2006/main"/>
  </p:clrMapOvr>
</p:sld>
</file>