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c5a13bad0b49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0d60df40bd45ed"/>
  </p:sldMasterIdLst>
  <p:sldIdLst>
    <p:sldId xmlns:r="http://schemas.openxmlformats.org/officeDocument/2006/relationships" id="256" r:id="Rd0c8111e3b974cad"/>
    <p:sldId xmlns:r="http://schemas.openxmlformats.org/officeDocument/2006/relationships" id="257" r:id="R1ceb4768f54e4c75"/>
    <p:sldId xmlns:r="http://schemas.openxmlformats.org/officeDocument/2006/relationships" id="258" r:id="Rcb054069f81b439b"/>
    <p:sldId xmlns:r="http://schemas.openxmlformats.org/officeDocument/2006/relationships" id="259" r:id="R30f2c4981b814f94"/>
    <p:sldId xmlns:r="http://schemas.openxmlformats.org/officeDocument/2006/relationships" id="260" r:id="R10a53648d30c47c7"/>
    <p:sldId xmlns:r="http://schemas.openxmlformats.org/officeDocument/2006/relationships" id="261" r:id="Ra50258441f7e4f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0d60df40bd45ed" /><Relationship Type="http://schemas.openxmlformats.org/officeDocument/2006/relationships/slide" Target="/ppt/slides/slide1.xml" Id="Rd0c8111e3b974cad" /><Relationship Type="http://schemas.openxmlformats.org/officeDocument/2006/relationships/slide" Target="/ppt/slides/slide2.xml" Id="R1ceb4768f54e4c75" /><Relationship Type="http://schemas.openxmlformats.org/officeDocument/2006/relationships/slide" Target="/ppt/slides/slide3.xml" Id="Rcb054069f81b439b" /><Relationship Type="http://schemas.openxmlformats.org/officeDocument/2006/relationships/slide" Target="/ppt/slides/slide4.xml" Id="R30f2c4981b814f94" /><Relationship Type="http://schemas.openxmlformats.org/officeDocument/2006/relationships/slide" Target="/ppt/slides/slide5.xml" Id="R10a53648d30c47c7" /><Relationship Type="http://schemas.openxmlformats.org/officeDocument/2006/relationships/slide" Target="/ppt/slides/slide6.xml" Id="Ra50258441f7e4f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db3227be0b4e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a2028aeb644ab" /><Relationship Type="http://schemas.openxmlformats.org/officeDocument/2006/relationships/theme" Target="/ppt/slideMasters/theme/theme1.xml" Id="R8ee014d24ebd4c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ba2028aeb644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93081ae7d47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00b65a9a94b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94bb72e3d43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ad72f94c046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a33af66b54c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af847d78d4f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CARMEN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BORGSØ UNNI ALICE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JOHNSEN OLAUG ANNE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ALSTAD LINDA JOHANSEN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841 476 972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CARMEN AS</a:t>
            </a:r>
          </a:p>
        </p:txBody>
      </p:sp>
    </p:spTree>
  </p:cSld>
  <p:clrMapOvr>
    <a:masterClrMapping xmlns:a="http://schemas.openxmlformats.org/drawingml/2006/main"/>
  </p:clrMapOvr>
</p:sld>
</file>