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70fa45607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b70636ab54476"/>
  </p:sldMasterIdLst>
  <p:sldIdLst>
    <p:sldId xmlns:r="http://schemas.openxmlformats.org/officeDocument/2006/relationships" id="256" r:id="R84d88a07b1a34eee"/>
    <p:sldId xmlns:r="http://schemas.openxmlformats.org/officeDocument/2006/relationships" id="257" r:id="R9be6277ca1d84b6c"/>
    <p:sldId xmlns:r="http://schemas.openxmlformats.org/officeDocument/2006/relationships" id="258" r:id="Rf111518ac45f404b"/>
    <p:sldId xmlns:r="http://schemas.openxmlformats.org/officeDocument/2006/relationships" id="259" r:id="R63222a68551a4aa5"/>
    <p:sldId xmlns:r="http://schemas.openxmlformats.org/officeDocument/2006/relationships" id="260" r:id="Rf23d853ecd9d4f4a"/>
    <p:sldId xmlns:r="http://schemas.openxmlformats.org/officeDocument/2006/relationships" id="261" r:id="R784b9caf2c544440"/>
    <p:sldId xmlns:r="http://schemas.openxmlformats.org/officeDocument/2006/relationships" id="262" r:id="Rfc45a51f8018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b70636ab54476" /><Relationship Type="http://schemas.openxmlformats.org/officeDocument/2006/relationships/slide" Target="/ppt/slides/slide1.xml" Id="R84d88a07b1a34eee" /><Relationship Type="http://schemas.openxmlformats.org/officeDocument/2006/relationships/slide" Target="/ppt/slides/slide2.xml" Id="R9be6277ca1d84b6c" /><Relationship Type="http://schemas.openxmlformats.org/officeDocument/2006/relationships/slide" Target="/ppt/slides/slide3.xml" Id="Rf111518ac45f404b" /><Relationship Type="http://schemas.openxmlformats.org/officeDocument/2006/relationships/slide" Target="/ppt/slides/slide4.xml" Id="R63222a68551a4aa5" /><Relationship Type="http://schemas.openxmlformats.org/officeDocument/2006/relationships/slide" Target="/ppt/slides/slide5.xml" Id="Rf23d853ecd9d4f4a" /><Relationship Type="http://schemas.openxmlformats.org/officeDocument/2006/relationships/slide" Target="/ppt/slides/slide6.xml" Id="R784b9caf2c544440" /><Relationship Type="http://schemas.openxmlformats.org/officeDocument/2006/relationships/slide" Target="/ppt/slides/slide7.xml" Id="Rfc45a51f8018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79e7bc305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3b283aed450d" /><Relationship Type="http://schemas.openxmlformats.org/officeDocument/2006/relationships/theme" Target="/ppt/slideMasters/theme/theme1.xml" Id="Rc8eb5d093508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23b283aed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30c00a52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f8ab3258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b504ed0df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429194b0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5ad58c47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f5b6dd30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9b1e0b08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