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83e53883d648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7d463a5742409d"/>
  </p:sldMasterIdLst>
  <p:sldIdLst>
    <p:sldId xmlns:r="http://schemas.openxmlformats.org/officeDocument/2006/relationships" id="256" r:id="Ra9e966dcb08945f8"/>
    <p:sldId xmlns:r="http://schemas.openxmlformats.org/officeDocument/2006/relationships" id="257" r:id="R269310f8cf674d79"/>
    <p:sldId xmlns:r="http://schemas.openxmlformats.org/officeDocument/2006/relationships" id="258" r:id="R422c2577203a48b7"/>
    <p:sldId xmlns:r="http://schemas.openxmlformats.org/officeDocument/2006/relationships" id="259" r:id="Rb668ac5043904dfb"/>
    <p:sldId xmlns:r="http://schemas.openxmlformats.org/officeDocument/2006/relationships" id="260" r:id="R9f4fa708b2014fd3"/>
    <p:sldId xmlns:r="http://schemas.openxmlformats.org/officeDocument/2006/relationships" id="261" r:id="Rd0f4ca2d4bd043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d463a5742409d" /><Relationship Type="http://schemas.openxmlformats.org/officeDocument/2006/relationships/slide" Target="/ppt/slides/slide1.xml" Id="Ra9e966dcb08945f8" /><Relationship Type="http://schemas.openxmlformats.org/officeDocument/2006/relationships/slide" Target="/ppt/slides/slide2.xml" Id="R269310f8cf674d79" /><Relationship Type="http://schemas.openxmlformats.org/officeDocument/2006/relationships/slide" Target="/ppt/slides/slide3.xml" Id="R422c2577203a48b7" /><Relationship Type="http://schemas.openxmlformats.org/officeDocument/2006/relationships/slide" Target="/ppt/slides/slide4.xml" Id="Rb668ac5043904dfb" /><Relationship Type="http://schemas.openxmlformats.org/officeDocument/2006/relationships/slide" Target="/ppt/slides/slide5.xml" Id="R9f4fa708b2014fd3" /><Relationship Type="http://schemas.openxmlformats.org/officeDocument/2006/relationships/slide" Target="/ppt/slides/slide6.xml" Id="Rd0f4ca2d4bd043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17289692a49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ac824753547f4" /><Relationship Type="http://schemas.openxmlformats.org/officeDocument/2006/relationships/theme" Target="/ppt/slideMasters/theme/theme1.xml" Id="R33da2f77703343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cac824753547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026b9b0424c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2529f7d9644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86e9d09a341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8f5f4b21d48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498fd316c44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c93fe113047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Vessøra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842 722 012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AS</a:t>
            </a:r>
          </a:p>
        </p:txBody>
      </p:sp>
    </p:spTree>
  </p:cSld>
  <p:clrMapOvr>
    <a:masterClrMapping xmlns:a="http://schemas.openxmlformats.org/drawingml/2006/main"/>
  </p:clrMapOvr>
</p:sld>
</file>