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6a57526c2343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4b98be50e94da1"/>
  </p:sldMasterIdLst>
  <p:sldIdLst>
    <p:sldId xmlns:r="http://schemas.openxmlformats.org/officeDocument/2006/relationships" id="256" r:id="R3f2544ee4e594261"/>
    <p:sldId xmlns:r="http://schemas.openxmlformats.org/officeDocument/2006/relationships" id="257" r:id="R089a0f1594364f1a"/>
    <p:sldId xmlns:r="http://schemas.openxmlformats.org/officeDocument/2006/relationships" id="258" r:id="Rcfc4c9dcf494400d"/>
    <p:sldId xmlns:r="http://schemas.openxmlformats.org/officeDocument/2006/relationships" id="259" r:id="R4f008fdefc16411a"/>
    <p:sldId xmlns:r="http://schemas.openxmlformats.org/officeDocument/2006/relationships" id="260" r:id="R2ad1ac7e0db24397"/>
    <p:sldId xmlns:r="http://schemas.openxmlformats.org/officeDocument/2006/relationships" id="261" r:id="R0d65295dde3e468b"/>
    <p:sldId xmlns:r="http://schemas.openxmlformats.org/officeDocument/2006/relationships" id="262" r:id="R9dbb8bc03c614c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4b98be50e94da1" /><Relationship Type="http://schemas.openxmlformats.org/officeDocument/2006/relationships/slide" Target="/ppt/slides/slide1.xml" Id="R3f2544ee4e594261" /><Relationship Type="http://schemas.openxmlformats.org/officeDocument/2006/relationships/slide" Target="/ppt/slides/slide2.xml" Id="R089a0f1594364f1a" /><Relationship Type="http://schemas.openxmlformats.org/officeDocument/2006/relationships/slide" Target="/ppt/slides/slide3.xml" Id="Rcfc4c9dcf494400d" /><Relationship Type="http://schemas.openxmlformats.org/officeDocument/2006/relationships/slide" Target="/ppt/slides/slide4.xml" Id="R4f008fdefc16411a" /><Relationship Type="http://schemas.openxmlformats.org/officeDocument/2006/relationships/slide" Target="/ppt/slides/slide5.xml" Id="R2ad1ac7e0db24397" /><Relationship Type="http://schemas.openxmlformats.org/officeDocument/2006/relationships/slide" Target="/ppt/slides/slide6.xml" Id="R0d65295dde3e468b" /><Relationship Type="http://schemas.openxmlformats.org/officeDocument/2006/relationships/slide" Target="/ppt/slides/slide7.xml" Id="R9dbb8bc03c614c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f6edd6317948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e3fc45b3bf441c" /><Relationship Type="http://schemas.openxmlformats.org/officeDocument/2006/relationships/theme" Target="/ppt/slideMasters/theme/theme1.xml" Id="R0490ba83775e4a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e3fc45b3bf44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389e7dbb540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e292ea889a4d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01fdcc06cf40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00236680b48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8b7aed15c41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5baf014d444a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eebb18d3a545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LERVIK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LERVIK AS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35 286 284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4 170 609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3 414 870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15 444 908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22 260 290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 LERVIK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LERVIK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Vessøra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45 07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842 722 012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AS</a:t>
            </a:r>
          </a:p>
        </p:txBody>
      </p:sp>
    </p:spTree>
  </p:cSld>
  <p:clrMapOvr>
    <a:masterClrMapping xmlns:a="http://schemas.openxmlformats.org/drawingml/2006/main"/>
  </p:clrMapOvr>
</p:sld>
</file>