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2857c4d96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e5f267ac046c8"/>
  </p:sldMasterIdLst>
  <p:sldIdLst>
    <p:sldId xmlns:r="http://schemas.openxmlformats.org/officeDocument/2006/relationships" id="256" r:id="R3021a864a4e34577"/>
    <p:sldId xmlns:r="http://schemas.openxmlformats.org/officeDocument/2006/relationships" id="257" r:id="R7ebac8df259d4733"/>
    <p:sldId xmlns:r="http://schemas.openxmlformats.org/officeDocument/2006/relationships" id="258" r:id="R4c9ccab92c124e58"/>
    <p:sldId xmlns:r="http://schemas.openxmlformats.org/officeDocument/2006/relationships" id="259" r:id="R08137c224bff45d6"/>
    <p:sldId xmlns:r="http://schemas.openxmlformats.org/officeDocument/2006/relationships" id="260" r:id="Rb5d262b360e64632"/>
    <p:sldId xmlns:r="http://schemas.openxmlformats.org/officeDocument/2006/relationships" id="261" r:id="R23a743469bb045ed"/>
    <p:sldId xmlns:r="http://schemas.openxmlformats.org/officeDocument/2006/relationships" id="262" r:id="R2b100476b5f9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e5f267ac046c8" /><Relationship Type="http://schemas.openxmlformats.org/officeDocument/2006/relationships/slide" Target="/ppt/slides/slide1.xml" Id="R3021a864a4e34577" /><Relationship Type="http://schemas.openxmlformats.org/officeDocument/2006/relationships/slide" Target="/ppt/slides/slide2.xml" Id="R7ebac8df259d4733" /><Relationship Type="http://schemas.openxmlformats.org/officeDocument/2006/relationships/slide" Target="/ppt/slides/slide3.xml" Id="R4c9ccab92c124e58" /><Relationship Type="http://schemas.openxmlformats.org/officeDocument/2006/relationships/slide" Target="/ppt/slides/slide4.xml" Id="R08137c224bff45d6" /><Relationship Type="http://schemas.openxmlformats.org/officeDocument/2006/relationships/slide" Target="/ppt/slides/slide5.xml" Id="Rb5d262b360e64632" /><Relationship Type="http://schemas.openxmlformats.org/officeDocument/2006/relationships/slide" Target="/ppt/slides/slide6.xml" Id="R23a743469bb045ed" /><Relationship Type="http://schemas.openxmlformats.org/officeDocument/2006/relationships/slide" Target="/ppt/slides/slide7.xml" Id="R2b100476b5f9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b3390bdcf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36a068c4c4c86" /><Relationship Type="http://schemas.openxmlformats.org/officeDocument/2006/relationships/theme" Target="/ppt/slideMasters/theme/theme1.xml" Id="R8cc6b44c956c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36a068c4c4c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a3e5280ba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0f69665ee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8fce3add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048f4858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613af7a1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93634762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03de37d0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STONGFJORDEN EIGEDOMSSELSKAP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STONGFJORDEN EIGEDOMSSELSKAP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STONGFJORDEN VEL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ØEN EINAR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HELLE FABRIKKER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BENTÅS ROLF VIDAR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GANDRUD KJERSTI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 MALMFRID GUDVEIG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843 378 552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STONGFJORDEN EIGEDOMSSELSKAP AS</a:t>
            </a:r>
          </a:p>
        </p:txBody>
      </p:sp>
    </p:spTree>
  </p:cSld>
  <p:clrMapOvr>
    <a:masterClrMapping xmlns:a="http://schemas.openxmlformats.org/drawingml/2006/main"/>
  </p:clrMapOvr>
</p:sld>
</file>