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7ef01e2c8b41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c557349f13462c"/>
  </p:sldMasterIdLst>
  <p:sldIdLst>
    <p:sldId xmlns:r="http://schemas.openxmlformats.org/officeDocument/2006/relationships" id="256" r:id="Rf854bd41696f4b6a"/>
    <p:sldId xmlns:r="http://schemas.openxmlformats.org/officeDocument/2006/relationships" id="257" r:id="R6acba14677dd4f23"/>
    <p:sldId xmlns:r="http://schemas.openxmlformats.org/officeDocument/2006/relationships" id="258" r:id="Rb6bd2b0f287f480d"/>
    <p:sldId xmlns:r="http://schemas.openxmlformats.org/officeDocument/2006/relationships" id="259" r:id="R3112c0a589b240de"/>
    <p:sldId xmlns:r="http://schemas.openxmlformats.org/officeDocument/2006/relationships" id="260" r:id="R022b31df5bce476d"/>
    <p:sldId xmlns:r="http://schemas.openxmlformats.org/officeDocument/2006/relationships" id="261" r:id="Rb6f51a8b1e2d4dff"/>
    <p:sldId xmlns:r="http://schemas.openxmlformats.org/officeDocument/2006/relationships" id="262" r:id="Rd2c479fb657a42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c557349f13462c" /><Relationship Type="http://schemas.openxmlformats.org/officeDocument/2006/relationships/slide" Target="/ppt/slides/slide1.xml" Id="Rf854bd41696f4b6a" /><Relationship Type="http://schemas.openxmlformats.org/officeDocument/2006/relationships/slide" Target="/ppt/slides/slide2.xml" Id="R6acba14677dd4f23" /><Relationship Type="http://schemas.openxmlformats.org/officeDocument/2006/relationships/slide" Target="/ppt/slides/slide3.xml" Id="Rb6bd2b0f287f480d" /><Relationship Type="http://schemas.openxmlformats.org/officeDocument/2006/relationships/slide" Target="/ppt/slides/slide4.xml" Id="R3112c0a589b240de" /><Relationship Type="http://schemas.openxmlformats.org/officeDocument/2006/relationships/slide" Target="/ppt/slides/slide5.xml" Id="R022b31df5bce476d" /><Relationship Type="http://schemas.openxmlformats.org/officeDocument/2006/relationships/slide" Target="/ppt/slides/slide6.xml" Id="Rb6f51a8b1e2d4dff" /><Relationship Type="http://schemas.openxmlformats.org/officeDocument/2006/relationships/slide" Target="/ppt/slides/slide7.xml" Id="Rd2c479fb657a42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ecd59779ec46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3ee10727c453d" /><Relationship Type="http://schemas.openxmlformats.org/officeDocument/2006/relationships/theme" Target="/ppt/slideMasters/theme/theme1.xml" Id="R175fd81119f543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53ee10727c45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15290159e42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b559dfa9d4c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ca1460de240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eca0de9e744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1531c02e949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14a26fb4944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917a4a7c048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OPTIMAL BEDRIFTSRÅDGIVNING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OPTIMAL BEDRIFTSRÅDGIVNING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OPTIMAL BEDRIFTSRÅDGIVNING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OPTIMAL BEDRIFTSRÅDGIVNING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OPTIMAL BEDRIFTSRÅDGIVNING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OPTIMAL BEDRIFTSRÅDGIVNING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14 280 303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61 958 318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62 092 169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OPTIMAL BEDRIFTSRÅDGIVNING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DØSKELAND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OPTIMAL BEDRIFTSRÅDGIVNING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Starefossv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99 00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844 316 402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OPTIMAL BEDRIFTSRÅDGIVNING AS</a:t>
            </a:r>
          </a:p>
        </p:txBody>
      </p:sp>
    </p:spTree>
  </p:cSld>
  <p:clrMapOvr>
    <a:masterClrMapping xmlns:a="http://schemas.openxmlformats.org/drawingml/2006/main"/>
  </p:clrMapOvr>
</p:sld>
</file>