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11dacdcfe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f45fddfee4b08"/>
  </p:sldMasterIdLst>
  <p:sldIdLst>
    <p:sldId xmlns:r="http://schemas.openxmlformats.org/officeDocument/2006/relationships" id="256" r:id="R5cde97cf58bb4fbb"/>
    <p:sldId xmlns:r="http://schemas.openxmlformats.org/officeDocument/2006/relationships" id="257" r:id="R187753e231a94a82"/>
    <p:sldId xmlns:r="http://schemas.openxmlformats.org/officeDocument/2006/relationships" id="258" r:id="R7d05473a27f147c3"/>
    <p:sldId xmlns:r="http://schemas.openxmlformats.org/officeDocument/2006/relationships" id="259" r:id="Ra3e6bbac7cbd4323"/>
    <p:sldId xmlns:r="http://schemas.openxmlformats.org/officeDocument/2006/relationships" id="260" r:id="R6c34b20eec2747c5"/>
    <p:sldId xmlns:r="http://schemas.openxmlformats.org/officeDocument/2006/relationships" id="261" r:id="R411f85163265443f"/>
    <p:sldId xmlns:r="http://schemas.openxmlformats.org/officeDocument/2006/relationships" id="262" r:id="Rf263b9c1a263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f45fddfee4b08" /><Relationship Type="http://schemas.openxmlformats.org/officeDocument/2006/relationships/slide" Target="/ppt/slides/slide1.xml" Id="R5cde97cf58bb4fbb" /><Relationship Type="http://schemas.openxmlformats.org/officeDocument/2006/relationships/slide" Target="/ppt/slides/slide2.xml" Id="R187753e231a94a82" /><Relationship Type="http://schemas.openxmlformats.org/officeDocument/2006/relationships/slide" Target="/ppt/slides/slide3.xml" Id="R7d05473a27f147c3" /><Relationship Type="http://schemas.openxmlformats.org/officeDocument/2006/relationships/slide" Target="/ppt/slides/slide4.xml" Id="Ra3e6bbac7cbd4323" /><Relationship Type="http://schemas.openxmlformats.org/officeDocument/2006/relationships/slide" Target="/ppt/slides/slide5.xml" Id="R6c34b20eec2747c5" /><Relationship Type="http://schemas.openxmlformats.org/officeDocument/2006/relationships/slide" Target="/ppt/slides/slide6.xml" Id="R411f85163265443f" /><Relationship Type="http://schemas.openxmlformats.org/officeDocument/2006/relationships/slide" Target="/ppt/slides/slide7.xml" Id="Rf263b9c1a263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216f80ec0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6ee742a64b55" /><Relationship Type="http://schemas.openxmlformats.org/officeDocument/2006/relationships/theme" Target="/ppt/slideMasters/theme/theme1.xml" Id="R9e1e18612681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f6ee742a6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882ba79c0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628b499b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7290b6234b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6a084c52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82a4cfa86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3aa26470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c419c68d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ELVERUM &amp; RENA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ELVERUM &amp; RENA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22 758 693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8 622 960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CHRISTIAN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ENDRE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MERETE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ANNE KARI LØFSTED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ANNE MARIE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elverum.rena@okoraad.no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ELVERUM &amp; RENA AS</a:t>
            </a:r>
          </a:p>
        </p:txBody>
      </p:sp>
    </p:spTree>
  </p:cSld>
  <p:clrMapOvr>
    <a:masterClrMapping xmlns:a="http://schemas.openxmlformats.org/drawingml/2006/main"/>
  </p:clrMapOvr>
</p:sld>
</file>