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993a78616245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2c38aeb304ba6"/>
  </p:sldMasterIdLst>
  <p:sldIdLst>
    <p:sldId xmlns:r="http://schemas.openxmlformats.org/officeDocument/2006/relationships" id="256" r:id="R67d9f4e3bf65485e"/>
    <p:sldId xmlns:r="http://schemas.openxmlformats.org/officeDocument/2006/relationships" id="257" r:id="R547b1a32abc948cc"/>
    <p:sldId xmlns:r="http://schemas.openxmlformats.org/officeDocument/2006/relationships" id="258" r:id="R8220e70da4bd4161"/>
    <p:sldId xmlns:r="http://schemas.openxmlformats.org/officeDocument/2006/relationships" id="259" r:id="R45c34c5521204f9e"/>
    <p:sldId xmlns:r="http://schemas.openxmlformats.org/officeDocument/2006/relationships" id="260" r:id="R0fc6449b15f14590"/>
    <p:sldId xmlns:r="http://schemas.openxmlformats.org/officeDocument/2006/relationships" id="261" r:id="R6667efb311f9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2c38aeb304ba6" /><Relationship Type="http://schemas.openxmlformats.org/officeDocument/2006/relationships/slide" Target="/ppt/slides/slide1.xml" Id="R67d9f4e3bf65485e" /><Relationship Type="http://schemas.openxmlformats.org/officeDocument/2006/relationships/slide" Target="/ppt/slides/slide2.xml" Id="R547b1a32abc948cc" /><Relationship Type="http://schemas.openxmlformats.org/officeDocument/2006/relationships/slide" Target="/ppt/slides/slide3.xml" Id="R8220e70da4bd4161" /><Relationship Type="http://schemas.openxmlformats.org/officeDocument/2006/relationships/slide" Target="/ppt/slides/slide4.xml" Id="R45c34c5521204f9e" /><Relationship Type="http://schemas.openxmlformats.org/officeDocument/2006/relationships/slide" Target="/ppt/slides/slide5.xml" Id="R0fc6449b15f14590" /><Relationship Type="http://schemas.openxmlformats.org/officeDocument/2006/relationships/slide" Target="/ppt/slides/slide6.xml" Id="R6667efb311f9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df14135aa49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a048ccd1649e2" /><Relationship Type="http://schemas.openxmlformats.org/officeDocument/2006/relationships/theme" Target="/ppt/slideMasters/theme/theme1.xml" Id="R6e1871fabda449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a048ccd1649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50808840a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ec55e261949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0cdc8f3af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9c048540840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d1575183c42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1d009093649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FOSEN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FOSEN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FOSEN SA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FOSEN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FOSEN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FOSEN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401 188 598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13 841 202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13 332 213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107 035 142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179 462 813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FOSEN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Yrjars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57 56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844 496 842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FOSEN SA</a:t>
            </a:r>
          </a:p>
        </p:txBody>
      </p:sp>
    </p:spTree>
  </p:cSld>
  <p:clrMapOvr>
    <a:masterClrMapping xmlns:a="http://schemas.openxmlformats.org/drawingml/2006/main"/>
  </p:clrMapOvr>
</p:sld>
</file>