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8c31ab7e7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1333cad184163"/>
  </p:sldMasterIdLst>
  <p:sldIdLst>
    <p:sldId xmlns:r="http://schemas.openxmlformats.org/officeDocument/2006/relationships" id="256" r:id="Rbb1a231fc1904a31"/>
    <p:sldId xmlns:r="http://schemas.openxmlformats.org/officeDocument/2006/relationships" id="257" r:id="R428a6c2a124240c6"/>
    <p:sldId xmlns:r="http://schemas.openxmlformats.org/officeDocument/2006/relationships" id="258" r:id="R4a69e5254daf4f42"/>
    <p:sldId xmlns:r="http://schemas.openxmlformats.org/officeDocument/2006/relationships" id="259" r:id="R1ae06885c3794704"/>
    <p:sldId xmlns:r="http://schemas.openxmlformats.org/officeDocument/2006/relationships" id="260" r:id="Rf80ba8fc5f3c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1333cad184163" /><Relationship Type="http://schemas.openxmlformats.org/officeDocument/2006/relationships/slide" Target="/ppt/slides/slide1.xml" Id="Rbb1a231fc1904a31" /><Relationship Type="http://schemas.openxmlformats.org/officeDocument/2006/relationships/slide" Target="/ppt/slides/slide2.xml" Id="R428a6c2a124240c6" /><Relationship Type="http://schemas.openxmlformats.org/officeDocument/2006/relationships/slide" Target="/ppt/slides/slide3.xml" Id="R4a69e5254daf4f42" /><Relationship Type="http://schemas.openxmlformats.org/officeDocument/2006/relationships/slide" Target="/ppt/slides/slide4.xml" Id="R1ae06885c3794704" /><Relationship Type="http://schemas.openxmlformats.org/officeDocument/2006/relationships/slide" Target="/ppt/slides/slide5.xml" Id="Rf80ba8fc5f3c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8917ec857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65cbe60c462e" /><Relationship Type="http://schemas.openxmlformats.org/officeDocument/2006/relationships/theme" Target="/ppt/slideMasters/theme/theme1.xml" Id="Re0ee0703f563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765cbe60c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4864e434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5af68345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9640eed0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aef87351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01f2409b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FLATANGER KOMMUNE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Miljøbygget, Lauvsnes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63 65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postmottak@flatanger.kommune.no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www.flatanger.kommune.no/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845 153 272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FLATANGER KOMMUNE</a:t>
            </a:r>
          </a:p>
        </p:txBody>
      </p:sp>
    </p:spTree>
  </p:cSld>
  <p:clrMapOvr>
    <a:masterClrMapping xmlns:a="http://schemas.openxmlformats.org/drawingml/2006/main"/>
  </p:clrMapOvr>
</p:sld>
</file>