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a203a379f914f7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d704d9aed364f18"/>
  </p:sldMasterIdLst>
  <p:sldIdLst>
    <p:sldId xmlns:r="http://schemas.openxmlformats.org/officeDocument/2006/relationships" id="256" r:id="Rebf68d54e36c481a"/>
    <p:sldId xmlns:r="http://schemas.openxmlformats.org/officeDocument/2006/relationships" id="257" r:id="R0aff95cc4d3e417c"/>
    <p:sldId xmlns:r="http://schemas.openxmlformats.org/officeDocument/2006/relationships" id="258" r:id="R8949387a9b3843f7"/>
    <p:sldId xmlns:r="http://schemas.openxmlformats.org/officeDocument/2006/relationships" id="259" r:id="R2ae9c454289e4a87"/>
    <p:sldId xmlns:r="http://schemas.openxmlformats.org/officeDocument/2006/relationships" id="260" r:id="Rf5057a563fc442db"/>
    <p:sldId xmlns:r="http://schemas.openxmlformats.org/officeDocument/2006/relationships" id="261" r:id="Rcb7d1622c6394bea"/>
    <p:sldId xmlns:r="http://schemas.openxmlformats.org/officeDocument/2006/relationships" id="262" r:id="R2c813ef7be2a4af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d704d9aed364f18" /><Relationship Type="http://schemas.openxmlformats.org/officeDocument/2006/relationships/slide" Target="/ppt/slides/slide1.xml" Id="Rebf68d54e36c481a" /><Relationship Type="http://schemas.openxmlformats.org/officeDocument/2006/relationships/slide" Target="/ppt/slides/slide2.xml" Id="R0aff95cc4d3e417c" /><Relationship Type="http://schemas.openxmlformats.org/officeDocument/2006/relationships/slide" Target="/ppt/slides/slide3.xml" Id="R8949387a9b3843f7" /><Relationship Type="http://schemas.openxmlformats.org/officeDocument/2006/relationships/slide" Target="/ppt/slides/slide4.xml" Id="R2ae9c454289e4a87" /><Relationship Type="http://schemas.openxmlformats.org/officeDocument/2006/relationships/slide" Target="/ppt/slides/slide5.xml" Id="Rf5057a563fc442db" /><Relationship Type="http://schemas.openxmlformats.org/officeDocument/2006/relationships/slide" Target="/ppt/slides/slide6.xml" Id="Rcb7d1622c6394bea" /><Relationship Type="http://schemas.openxmlformats.org/officeDocument/2006/relationships/slide" Target="/ppt/slides/slide7.xml" Id="R2c813ef7be2a4af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7475dd3158649b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9fedb5dc53414b" /><Relationship Type="http://schemas.openxmlformats.org/officeDocument/2006/relationships/theme" Target="/ppt/slideMasters/theme/theme1.xml" Id="R285dc725a36c44d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19fedb5dc53414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907bfeec06431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d8e0c434e3471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7366d4fdcd49a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60a9c05fb5406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d76a1fdf5544d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719e6dbe6a451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5bee3938ab43d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EGGEDAL SAG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EGGEDAL SAG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EGGEDAL SAG AS ble etablert [år] og holder til i Eggedal.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EGGEDAL SAG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EGGEDAL SAG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EGGEDAL SAG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178 536 265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2 909 598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3 186 961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94 096 991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108 036 925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EGGEDAL SAG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 KATHRINE GUTTORMSEN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VEBJØRN JOHAN GUTTORMSEN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HERLEIK GUTTORMSEN  –  22,0 %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JOSTEIN GUTTORMSEN  –  22,0 %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HERLEIK GUTTORMSEN  –  3,0 %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JOSTEIN GUTTORMSEN  –  3,0 %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EGGEDAL SAG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Eggedalsveien 1390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3359 Eggedal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32 71 13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firmapost@eggedalsag.no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846 342 052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EGGEDAL SAG AS</a:t>
            </a:r>
          </a:p>
        </p:txBody>
      </p:sp>
    </p:spTree>
  </p:cSld>
  <p:clrMapOvr>
    <a:masterClrMapping xmlns:a="http://schemas.openxmlformats.org/drawingml/2006/main"/>
  </p:clrMapOvr>
</p:sld>
</file>