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8a5925ec0045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f00d161aa14e68"/>
  </p:sldMasterIdLst>
  <p:sldIdLst>
    <p:sldId xmlns:r="http://schemas.openxmlformats.org/officeDocument/2006/relationships" id="256" r:id="R64eb8f627cda4928"/>
    <p:sldId xmlns:r="http://schemas.openxmlformats.org/officeDocument/2006/relationships" id="257" r:id="R0510eeb516094bab"/>
    <p:sldId xmlns:r="http://schemas.openxmlformats.org/officeDocument/2006/relationships" id="258" r:id="R14ffc2a39b3e4595"/>
    <p:sldId xmlns:r="http://schemas.openxmlformats.org/officeDocument/2006/relationships" id="259" r:id="R1588b78714f647fb"/>
    <p:sldId xmlns:r="http://schemas.openxmlformats.org/officeDocument/2006/relationships" id="260" r:id="Rddde6461b07547e0"/>
    <p:sldId xmlns:r="http://schemas.openxmlformats.org/officeDocument/2006/relationships" id="261" r:id="Rdb24b2e4b77a44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f00d161aa14e68" /><Relationship Type="http://schemas.openxmlformats.org/officeDocument/2006/relationships/slide" Target="/ppt/slides/slide1.xml" Id="R64eb8f627cda4928" /><Relationship Type="http://schemas.openxmlformats.org/officeDocument/2006/relationships/slide" Target="/ppt/slides/slide2.xml" Id="R0510eeb516094bab" /><Relationship Type="http://schemas.openxmlformats.org/officeDocument/2006/relationships/slide" Target="/ppt/slides/slide3.xml" Id="R14ffc2a39b3e4595" /><Relationship Type="http://schemas.openxmlformats.org/officeDocument/2006/relationships/slide" Target="/ppt/slides/slide4.xml" Id="R1588b78714f647fb" /><Relationship Type="http://schemas.openxmlformats.org/officeDocument/2006/relationships/slide" Target="/ppt/slides/slide5.xml" Id="Rddde6461b07547e0" /><Relationship Type="http://schemas.openxmlformats.org/officeDocument/2006/relationships/slide" Target="/ppt/slides/slide6.xml" Id="Rdb24b2e4b77a44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0a52927bf642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63a13f7224c03" /><Relationship Type="http://schemas.openxmlformats.org/officeDocument/2006/relationships/theme" Target="/ppt/slideMasters/theme/theme1.xml" Id="Rcdfc415b403841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c63a13f7224c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56a0ddb7146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fa3fb503642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81ab8e8f745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e07db19564d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34342809b4a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e035814e74f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Aluman Trondheim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Aluman Trondheim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Aluman Trondheim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Aluman Trondheim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Aluman Trondheim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Aluman Trondheim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Forsøkslia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7028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56 57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846 355 022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Aluman Trondheim A/S</a:t>
            </a:r>
          </a:p>
        </p:txBody>
      </p:sp>
    </p:spTree>
  </p:cSld>
  <p:clrMapOvr>
    <a:masterClrMapping xmlns:a="http://schemas.openxmlformats.org/drawingml/2006/main"/>
  </p:clrMapOvr>
</p:sld>
</file>