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2660bb0ba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7044707c3e4adf"/>
  </p:sldMasterIdLst>
  <p:sldIdLst>
    <p:sldId xmlns:r="http://schemas.openxmlformats.org/officeDocument/2006/relationships" id="256" r:id="R85dd90a715ad4cac"/>
    <p:sldId xmlns:r="http://schemas.openxmlformats.org/officeDocument/2006/relationships" id="257" r:id="Rf54eea8e07b5431c"/>
    <p:sldId xmlns:r="http://schemas.openxmlformats.org/officeDocument/2006/relationships" id="258" r:id="R22a00c9e73c14407"/>
    <p:sldId xmlns:r="http://schemas.openxmlformats.org/officeDocument/2006/relationships" id="259" r:id="R826d9ba06fb14967"/>
    <p:sldId xmlns:r="http://schemas.openxmlformats.org/officeDocument/2006/relationships" id="260" r:id="Rccd15c3171ea4887"/>
    <p:sldId xmlns:r="http://schemas.openxmlformats.org/officeDocument/2006/relationships" id="261" r:id="R46638ba59d954166"/>
    <p:sldId xmlns:r="http://schemas.openxmlformats.org/officeDocument/2006/relationships" id="262" r:id="R204738716492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044707c3e4adf" /><Relationship Type="http://schemas.openxmlformats.org/officeDocument/2006/relationships/slide" Target="/ppt/slides/slide1.xml" Id="R85dd90a715ad4cac" /><Relationship Type="http://schemas.openxmlformats.org/officeDocument/2006/relationships/slide" Target="/ppt/slides/slide2.xml" Id="Rf54eea8e07b5431c" /><Relationship Type="http://schemas.openxmlformats.org/officeDocument/2006/relationships/slide" Target="/ppt/slides/slide3.xml" Id="R22a00c9e73c14407" /><Relationship Type="http://schemas.openxmlformats.org/officeDocument/2006/relationships/slide" Target="/ppt/slides/slide4.xml" Id="R826d9ba06fb14967" /><Relationship Type="http://schemas.openxmlformats.org/officeDocument/2006/relationships/slide" Target="/ppt/slides/slide5.xml" Id="Rccd15c3171ea4887" /><Relationship Type="http://schemas.openxmlformats.org/officeDocument/2006/relationships/slide" Target="/ppt/slides/slide6.xml" Id="R46638ba59d954166" /><Relationship Type="http://schemas.openxmlformats.org/officeDocument/2006/relationships/slide" Target="/ppt/slides/slide7.xml" Id="R204738716492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4d90c71fd41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12d70a44d4649" /><Relationship Type="http://schemas.openxmlformats.org/officeDocument/2006/relationships/theme" Target="/ppt/slideMasters/theme/theme1.xml" Id="Red52d296876d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12d70a44d46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cdceacf52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4ccedd839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3cdfc531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8a392dd83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f9ff57c45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34416723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2d1975c0c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Aluman Trondheim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Aluman Trondheim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2 365 349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987 206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RUNE SILDEREN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SILDEREN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Forsøkslia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57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846 355 022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