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0b53c3951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31c234391460c"/>
  </p:sldMasterIdLst>
  <p:sldIdLst>
    <p:sldId xmlns:r="http://schemas.openxmlformats.org/officeDocument/2006/relationships" id="256" r:id="R7308db85393740e1"/>
    <p:sldId xmlns:r="http://schemas.openxmlformats.org/officeDocument/2006/relationships" id="257" r:id="R5bca3ac623004820"/>
    <p:sldId xmlns:r="http://schemas.openxmlformats.org/officeDocument/2006/relationships" id="258" r:id="R50bc402559574cbd"/>
    <p:sldId xmlns:r="http://schemas.openxmlformats.org/officeDocument/2006/relationships" id="259" r:id="Rb20a22b234304010"/>
    <p:sldId xmlns:r="http://schemas.openxmlformats.org/officeDocument/2006/relationships" id="260" r:id="Rf06e486546dd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31c234391460c" /><Relationship Type="http://schemas.openxmlformats.org/officeDocument/2006/relationships/slide" Target="/ppt/slides/slide1.xml" Id="R7308db85393740e1" /><Relationship Type="http://schemas.openxmlformats.org/officeDocument/2006/relationships/slide" Target="/ppt/slides/slide2.xml" Id="R5bca3ac623004820" /><Relationship Type="http://schemas.openxmlformats.org/officeDocument/2006/relationships/slide" Target="/ppt/slides/slide3.xml" Id="R50bc402559574cbd" /><Relationship Type="http://schemas.openxmlformats.org/officeDocument/2006/relationships/slide" Target="/ppt/slides/slide4.xml" Id="Rb20a22b234304010" /><Relationship Type="http://schemas.openxmlformats.org/officeDocument/2006/relationships/slide" Target="/ppt/slides/slide5.xml" Id="Rf06e486546dd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f6f8ca3e7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c26deacd54ac4" /><Relationship Type="http://schemas.openxmlformats.org/officeDocument/2006/relationships/theme" Target="/ppt/slideMasters/theme/theme1.xml" Id="Ra4866e79934f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c26deacd5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2d4727f6e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d8065e6d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9057a7213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cbcfa4fad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391b257a9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THONNING OWESENSG 27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THONNING OWESENSG 27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THONNING OWESENSG 27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THONNING OWESENSG 27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THONNING OWESENSG 27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THONNING OWESENSG 27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846 459 502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THONNING OWESENSG 27 AS</a:t>
            </a:r>
          </a:p>
        </p:txBody>
      </p:sp>
    </p:spTree>
  </p:cSld>
  <p:clrMapOvr>
    <a:masterClrMapping xmlns:a="http://schemas.openxmlformats.org/drawingml/2006/main"/>
  </p:clrMapOvr>
</p:sld>
</file>