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fcd422bd7574c6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9c7f49aa0ed4284"/>
  </p:sldMasterIdLst>
  <p:sldIdLst>
    <p:sldId xmlns:r="http://schemas.openxmlformats.org/officeDocument/2006/relationships" id="256" r:id="Rfd9fed54032c4941"/>
    <p:sldId xmlns:r="http://schemas.openxmlformats.org/officeDocument/2006/relationships" id="257" r:id="Rff16ae32c8754df9"/>
    <p:sldId xmlns:r="http://schemas.openxmlformats.org/officeDocument/2006/relationships" id="258" r:id="R91b8a993f67945a6"/>
    <p:sldId xmlns:r="http://schemas.openxmlformats.org/officeDocument/2006/relationships" id="259" r:id="R842289257d284216"/>
    <p:sldId xmlns:r="http://schemas.openxmlformats.org/officeDocument/2006/relationships" id="260" r:id="R7602fb0f425747b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9c7f49aa0ed4284" /><Relationship Type="http://schemas.openxmlformats.org/officeDocument/2006/relationships/slide" Target="/ppt/slides/slide1.xml" Id="Rfd9fed54032c4941" /><Relationship Type="http://schemas.openxmlformats.org/officeDocument/2006/relationships/slide" Target="/ppt/slides/slide2.xml" Id="Rff16ae32c8754df9" /><Relationship Type="http://schemas.openxmlformats.org/officeDocument/2006/relationships/slide" Target="/ppt/slides/slide3.xml" Id="R91b8a993f67945a6" /><Relationship Type="http://schemas.openxmlformats.org/officeDocument/2006/relationships/slide" Target="/ppt/slides/slide4.xml" Id="R842289257d284216" /><Relationship Type="http://schemas.openxmlformats.org/officeDocument/2006/relationships/slide" Target="/ppt/slides/slide5.xml" Id="R7602fb0f425747b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c4befef554f4be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2073cdb4ab4b21" /><Relationship Type="http://schemas.openxmlformats.org/officeDocument/2006/relationships/theme" Target="/ppt/slideMasters/theme/theme1.xml" Id="R4b719140ac29484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92073cdb4ab4b2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556f9d319f430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9d87e402f5477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384b636a9145b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5094c7899240b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d94049738e4c6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GRAFISK UTDANNINGSFOND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GRAFISK UTDANNINGSFOND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GRAFISK UTDANNINGSFOND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GRAFISK UTDANNINGSFOND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GRAFISK UTDANNINGSFOND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GRAFISK UTDANNINGSFOND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Middelthuns gate 27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0368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846 830 952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GRAFISK UTDANNINGSFOND</a:t>
            </a:r>
          </a:p>
        </p:txBody>
      </p:sp>
    </p:spTree>
  </p:cSld>
  <p:clrMapOvr>
    <a:masterClrMapping xmlns:a="http://schemas.openxmlformats.org/drawingml/2006/main"/>
  </p:clrMapOvr>
</p:sld>
</file>