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daaafbc01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129cc788549e5"/>
  </p:sldMasterIdLst>
  <p:sldIdLst>
    <p:sldId xmlns:r="http://schemas.openxmlformats.org/officeDocument/2006/relationships" id="256" r:id="Ra2a90c8f62b0428b"/>
    <p:sldId xmlns:r="http://schemas.openxmlformats.org/officeDocument/2006/relationships" id="257" r:id="R82c389b81c974b47"/>
    <p:sldId xmlns:r="http://schemas.openxmlformats.org/officeDocument/2006/relationships" id="258" r:id="R75d77453a81e468a"/>
    <p:sldId xmlns:r="http://schemas.openxmlformats.org/officeDocument/2006/relationships" id="259" r:id="Rb2f2cb3f3f08463c"/>
    <p:sldId xmlns:r="http://schemas.openxmlformats.org/officeDocument/2006/relationships" id="260" r:id="R240957a761c448c5"/>
    <p:sldId xmlns:r="http://schemas.openxmlformats.org/officeDocument/2006/relationships" id="261" r:id="R3c7af726eba442ff"/>
    <p:sldId xmlns:r="http://schemas.openxmlformats.org/officeDocument/2006/relationships" id="262" r:id="Raa97b6aed8c2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129cc788549e5" /><Relationship Type="http://schemas.openxmlformats.org/officeDocument/2006/relationships/slide" Target="/ppt/slides/slide1.xml" Id="Ra2a90c8f62b0428b" /><Relationship Type="http://schemas.openxmlformats.org/officeDocument/2006/relationships/slide" Target="/ppt/slides/slide2.xml" Id="R82c389b81c974b47" /><Relationship Type="http://schemas.openxmlformats.org/officeDocument/2006/relationships/slide" Target="/ppt/slides/slide3.xml" Id="R75d77453a81e468a" /><Relationship Type="http://schemas.openxmlformats.org/officeDocument/2006/relationships/slide" Target="/ppt/slides/slide4.xml" Id="Rb2f2cb3f3f08463c" /><Relationship Type="http://schemas.openxmlformats.org/officeDocument/2006/relationships/slide" Target="/ppt/slides/slide5.xml" Id="R240957a761c448c5" /><Relationship Type="http://schemas.openxmlformats.org/officeDocument/2006/relationships/slide" Target="/ppt/slides/slide6.xml" Id="R3c7af726eba442ff" /><Relationship Type="http://schemas.openxmlformats.org/officeDocument/2006/relationships/slide" Target="/ppt/slides/slide7.xml" Id="Raa97b6aed8c2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a6ac3fd63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33a65c0b4b6c" /><Relationship Type="http://schemas.openxmlformats.org/officeDocument/2006/relationships/theme" Target="/ppt/slideMasters/theme/theme1.xml" Id="R51cd222b1d59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e33a65c0b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44ca77afa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31a4dd37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99f0f3da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b3d44675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e9e2d4db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7b18314b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5e959564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Adolfsen Consult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Consult A/S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23 023 455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23 211 208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KOLBJØRN J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847 656 492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