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154283a70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c72f035fb4b7a"/>
  </p:sldMasterIdLst>
  <p:sldIdLst>
    <p:sldId xmlns:r="http://schemas.openxmlformats.org/officeDocument/2006/relationships" id="256" r:id="Rac34b1a4d87941c0"/>
    <p:sldId xmlns:r="http://schemas.openxmlformats.org/officeDocument/2006/relationships" id="257" r:id="Ra960cef9b0704150"/>
    <p:sldId xmlns:r="http://schemas.openxmlformats.org/officeDocument/2006/relationships" id="258" r:id="R3ab154f6e0e54be4"/>
    <p:sldId xmlns:r="http://schemas.openxmlformats.org/officeDocument/2006/relationships" id="259" r:id="R1e2a7acd7be64bcd"/>
    <p:sldId xmlns:r="http://schemas.openxmlformats.org/officeDocument/2006/relationships" id="260" r:id="R4c844a8bbc554668"/>
    <p:sldId xmlns:r="http://schemas.openxmlformats.org/officeDocument/2006/relationships" id="261" r:id="Rc1153146652d4885"/>
    <p:sldId xmlns:r="http://schemas.openxmlformats.org/officeDocument/2006/relationships" id="262" r:id="R7d414c180c75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c72f035fb4b7a" /><Relationship Type="http://schemas.openxmlformats.org/officeDocument/2006/relationships/slide" Target="/ppt/slides/slide1.xml" Id="Rac34b1a4d87941c0" /><Relationship Type="http://schemas.openxmlformats.org/officeDocument/2006/relationships/slide" Target="/ppt/slides/slide2.xml" Id="Ra960cef9b0704150" /><Relationship Type="http://schemas.openxmlformats.org/officeDocument/2006/relationships/slide" Target="/ppt/slides/slide3.xml" Id="R3ab154f6e0e54be4" /><Relationship Type="http://schemas.openxmlformats.org/officeDocument/2006/relationships/slide" Target="/ppt/slides/slide4.xml" Id="R1e2a7acd7be64bcd" /><Relationship Type="http://schemas.openxmlformats.org/officeDocument/2006/relationships/slide" Target="/ppt/slides/slide5.xml" Id="R4c844a8bbc554668" /><Relationship Type="http://schemas.openxmlformats.org/officeDocument/2006/relationships/slide" Target="/ppt/slides/slide6.xml" Id="Rc1153146652d4885" /><Relationship Type="http://schemas.openxmlformats.org/officeDocument/2006/relationships/slide" Target="/ppt/slides/slide7.xml" Id="R7d414c180c75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44ea3ede7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21dcb2a342fe" /><Relationship Type="http://schemas.openxmlformats.org/officeDocument/2006/relationships/theme" Target="/ppt/slideMasters/theme/theme1.xml" Id="Rd958b3e8229e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e21dcb2a3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da579dc0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2b3add49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29793349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ffbef911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6117b971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3b4d4337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2ad8c9d9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