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343677f5d49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1af2e27144d19"/>
  </p:sldMasterIdLst>
  <p:sldIdLst>
    <p:sldId xmlns:r="http://schemas.openxmlformats.org/officeDocument/2006/relationships" id="256" r:id="R0beba9f04eac44cc"/>
    <p:sldId xmlns:r="http://schemas.openxmlformats.org/officeDocument/2006/relationships" id="257" r:id="R552c12044bb64566"/>
    <p:sldId xmlns:r="http://schemas.openxmlformats.org/officeDocument/2006/relationships" id="258" r:id="R3064c33c83f84972"/>
    <p:sldId xmlns:r="http://schemas.openxmlformats.org/officeDocument/2006/relationships" id="259" r:id="R85d3123f5df34894"/>
    <p:sldId xmlns:r="http://schemas.openxmlformats.org/officeDocument/2006/relationships" id="260" r:id="R7674e0aec5fa4f01"/>
    <p:sldId xmlns:r="http://schemas.openxmlformats.org/officeDocument/2006/relationships" id="261" r:id="R3a3d07c5e0864a83"/>
    <p:sldId xmlns:r="http://schemas.openxmlformats.org/officeDocument/2006/relationships" id="262" r:id="R0fd6ac937240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1af2e27144d19" /><Relationship Type="http://schemas.openxmlformats.org/officeDocument/2006/relationships/slide" Target="/ppt/slides/slide1.xml" Id="R0beba9f04eac44cc" /><Relationship Type="http://schemas.openxmlformats.org/officeDocument/2006/relationships/slide" Target="/ppt/slides/slide2.xml" Id="R552c12044bb64566" /><Relationship Type="http://schemas.openxmlformats.org/officeDocument/2006/relationships/slide" Target="/ppt/slides/slide3.xml" Id="R3064c33c83f84972" /><Relationship Type="http://schemas.openxmlformats.org/officeDocument/2006/relationships/slide" Target="/ppt/slides/slide4.xml" Id="R85d3123f5df34894" /><Relationship Type="http://schemas.openxmlformats.org/officeDocument/2006/relationships/slide" Target="/ppt/slides/slide5.xml" Id="R7674e0aec5fa4f01" /><Relationship Type="http://schemas.openxmlformats.org/officeDocument/2006/relationships/slide" Target="/ppt/slides/slide6.xml" Id="R3a3d07c5e0864a83" /><Relationship Type="http://schemas.openxmlformats.org/officeDocument/2006/relationships/slide" Target="/ppt/slides/slide7.xml" Id="R0fd6ac937240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a3af2b97f744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e02c18b7a4927" /><Relationship Type="http://schemas.openxmlformats.org/officeDocument/2006/relationships/theme" Target="/ppt/slideMasters/theme/theme1.xml" Id="R7699928daeeb42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e02c18b7a49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7d1d78edc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cc295b89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03dc6fa29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dd34db84c4f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5b251fec043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65fb9098d4d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9cbaf802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KRAFTLAG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354 243 126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413 425 450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KRAFTLAG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WINDSOR DOOR A/S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 FJORD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BRUK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Teiglandsvegen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www.tysneskraftlag.no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848 382 922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KRAFTLAG AS</a:t>
            </a:r>
          </a:p>
        </p:txBody>
      </p:sp>
    </p:spTree>
  </p:cSld>
  <p:clrMapOvr>
    <a:masterClrMapping xmlns:a="http://schemas.openxmlformats.org/drawingml/2006/main"/>
  </p:clrMapOvr>
</p:sld>
</file>