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43ec410c0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6a6ad12a74cd1"/>
  </p:sldMasterIdLst>
  <p:sldIdLst>
    <p:sldId xmlns:r="http://schemas.openxmlformats.org/officeDocument/2006/relationships" id="256" r:id="Rd683403a72c443d6"/>
    <p:sldId xmlns:r="http://schemas.openxmlformats.org/officeDocument/2006/relationships" id="257" r:id="Rc3b0419b71f74c3b"/>
    <p:sldId xmlns:r="http://schemas.openxmlformats.org/officeDocument/2006/relationships" id="258" r:id="R9a936fb671ea41c9"/>
    <p:sldId xmlns:r="http://schemas.openxmlformats.org/officeDocument/2006/relationships" id="259" r:id="R44e83587169244f1"/>
    <p:sldId xmlns:r="http://schemas.openxmlformats.org/officeDocument/2006/relationships" id="260" r:id="Rf4d977a3138e4eff"/>
    <p:sldId xmlns:r="http://schemas.openxmlformats.org/officeDocument/2006/relationships" id="261" r:id="R3439851a872f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6a6ad12a74cd1" /><Relationship Type="http://schemas.openxmlformats.org/officeDocument/2006/relationships/slide" Target="/ppt/slides/slide1.xml" Id="Rd683403a72c443d6" /><Relationship Type="http://schemas.openxmlformats.org/officeDocument/2006/relationships/slide" Target="/ppt/slides/slide2.xml" Id="Rc3b0419b71f74c3b" /><Relationship Type="http://schemas.openxmlformats.org/officeDocument/2006/relationships/slide" Target="/ppt/slides/slide3.xml" Id="R9a936fb671ea41c9" /><Relationship Type="http://schemas.openxmlformats.org/officeDocument/2006/relationships/slide" Target="/ppt/slides/slide4.xml" Id="R44e83587169244f1" /><Relationship Type="http://schemas.openxmlformats.org/officeDocument/2006/relationships/slide" Target="/ppt/slides/slide5.xml" Id="Rf4d977a3138e4eff" /><Relationship Type="http://schemas.openxmlformats.org/officeDocument/2006/relationships/slide" Target="/ppt/slides/slide6.xml" Id="R3439851a872f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59406d3d4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fd4d1535b4908" /><Relationship Type="http://schemas.openxmlformats.org/officeDocument/2006/relationships/theme" Target="/ppt/slideMasters/theme/theme1.xml" Id="R3462a5f01fb2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fd4d1535b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92419dd3f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8fc08cb63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681639901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4bae87304b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a1ab77618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52f5d005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