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a781275d96e4ee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da4d8a2e94b46a3"/>
  </p:sldMasterIdLst>
  <p:sldIdLst>
    <p:sldId xmlns:r="http://schemas.openxmlformats.org/officeDocument/2006/relationships" id="256" r:id="R2f13161203864247"/>
    <p:sldId xmlns:r="http://schemas.openxmlformats.org/officeDocument/2006/relationships" id="257" r:id="R2031b0945de441a2"/>
    <p:sldId xmlns:r="http://schemas.openxmlformats.org/officeDocument/2006/relationships" id="258" r:id="R97a52a2de72741f0"/>
    <p:sldId xmlns:r="http://schemas.openxmlformats.org/officeDocument/2006/relationships" id="259" r:id="R9e2e20d6d55148fd"/>
    <p:sldId xmlns:r="http://schemas.openxmlformats.org/officeDocument/2006/relationships" id="260" r:id="R460659eeacdf4399"/>
    <p:sldId xmlns:r="http://schemas.openxmlformats.org/officeDocument/2006/relationships" id="261" r:id="Ra8ac3ab6df8d4f22"/>
    <p:sldId xmlns:r="http://schemas.openxmlformats.org/officeDocument/2006/relationships" id="262" r:id="R9241dcd4851a42a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da4d8a2e94b46a3" /><Relationship Type="http://schemas.openxmlformats.org/officeDocument/2006/relationships/slide" Target="/ppt/slides/slide1.xml" Id="R2f13161203864247" /><Relationship Type="http://schemas.openxmlformats.org/officeDocument/2006/relationships/slide" Target="/ppt/slides/slide2.xml" Id="R2031b0945de441a2" /><Relationship Type="http://schemas.openxmlformats.org/officeDocument/2006/relationships/slide" Target="/ppt/slides/slide3.xml" Id="R97a52a2de72741f0" /><Relationship Type="http://schemas.openxmlformats.org/officeDocument/2006/relationships/slide" Target="/ppt/slides/slide4.xml" Id="R9e2e20d6d55148fd" /><Relationship Type="http://schemas.openxmlformats.org/officeDocument/2006/relationships/slide" Target="/ppt/slides/slide5.xml" Id="R460659eeacdf4399" /><Relationship Type="http://schemas.openxmlformats.org/officeDocument/2006/relationships/slide" Target="/ppt/slides/slide6.xml" Id="Ra8ac3ab6df8d4f22" /><Relationship Type="http://schemas.openxmlformats.org/officeDocument/2006/relationships/slide" Target="/ppt/slides/slide7.xml" Id="R9241dcd4851a42a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cc57b2fef27486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35f41c9c224407" /><Relationship Type="http://schemas.openxmlformats.org/officeDocument/2006/relationships/theme" Target="/ppt/slideMasters/theme/theme1.xml" Id="Rd741935bd521455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535f41c9c22440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3af4fdd48146a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b683b436794fd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6edabcd532401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101f23089b420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3e019d1c7c449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0d8b3c35f24d2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abeacda587416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ÅRNES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ÅRNES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ÅRNES REVISJON AS ble etablert [år] og holder til i Årnes.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ÅRNES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ÅRNES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ÅRNES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18 691 290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3 036 604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2 407 904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215 379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7 239 250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ÅRNES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TØRNBY DAG OTTO  –  46,7 %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KVÆRNER OLE IVAR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AASUM HANNE THERESE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ÅRNES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Sagbruksgata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2150 Årnes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63 91 28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850 249 652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ÅRNES REVISJON AS</a:t>
            </a:r>
          </a:p>
        </p:txBody>
      </p:sp>
    </p:spTree>
  </p:cSld>
  <p:clrMapOvr>
    <a:masterClrMapping xmlns:a="http://schemas.openxmlformats.org/drawingml/2006/main"/>
  </p:clrMapOvr>
</p:sld>
</file>