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7c8ef08fc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7d1e2b1864742"/>
  </p:sldMasterIdLst>
  <p:sldIdLst>
    <p:sldId xmlns:r="http://schemas.openxmlformats.org/officeDocument/2006/relationships" id="256" r:id="Rb2590d89508f4307"/>
    <p:sldId xmlns:r="http://schemas.openxmlformats.org/officeDocument/2006/relationships" id="257" r:id="R9bf4d0527def471f"/>
    <p:sldId xmlns:r="http://schemas.openxmlformats.org/officeDocument/2006/relationships" id="258" r:id="Rcb08db37862046cf"/>
    <p:sldId xmlns:r="http://schemas.openxmlformats.org/officeDocument/2006/relationships" id="259" r:id="Rcd46ec1734624631"/>
    <p:sldId xmlns:r="http://schemas.openxmlformats.org/officeDocument/2006/relationships" id="260" r:id="R76e25cdbdfbd4598"/>
    <p:sldId xmlns:r="http://schemas.openxmlformats.org/officeDocument/2006/relationships" id="261" r:id="Ra10f4a2e32e14a71"/>
    <p:sldId xmlns:r="http://schemas.openxmlformats.org/officeDocument/2006/relationships" id="262" r:id="R4e9b65b6409e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7d1e2b1864742" /><Relationship Type="http://schemas.openxmlformats.org/officeDocument/2006/relationships/slide" Target="/ppt/slides/slide1.xml" Id="Rb2590d89508f4307" /><Relationship Type="http://schemas.openxmlformats.org/officeDocument/2006/relationships/slide" Target="/ppt/slides/slide2.xml" Id="R9bf4d0527def471f" /><Relationship Type="http://schemas.openxmlformats.org/officeDocument/2006/relationships/slide" Target="/ppt/slides/slide3.xml" Id="Rcb08db37862046cf" /><Relationship Type="http://schemas.openxmlformats.org/officeDocument/2006/relationships/slide" Target="/ppt/slides/slide4.xml" Id="Rcd46ec1734624631" /><Relationship Type="http://schemas.openxmlformats.org/officeDocument/2006/relationships/slide" Target="/ppt/slides/slide5.xml" Id="R76e25cdbdfbd4598" /><Relationship Type="http://schemas.openxmlformats.org/officeDocument/2006/relationships/slide" Target="/ppt/slides/slide6.xml" Id="Ra10f4a2e32e14a71" /><Relationship Type="http://schemas.openxmlformats.org/officeDocument/2006/relationships/slide" Target="/ppt/slides/slide7.xml" Id="R4e9b65b6409e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12e0227f7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5bdcdad014a2f" /><Relationship Type="http://schemas.openxmlformats.org/officeDocument/2006/relationships/theme" Target="/ppt/slideMasters/theme/theme1.xml" Id="R367e5e2f773e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5bdcdad01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af9beecb1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83dc6773f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946e722f2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781d372e0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62bb3668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dc776e4a2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5a6cbaed5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ØKONOMI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5 267 289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SINTRA FORVALTNING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jan.isnaes@akershusokonomi.no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851 654 062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