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1cb2e1eb9f4d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a5e18e5c0c4b15"/>
  </p:sldMasterIdLst>
  <p:sldIdLst>
    <p:sldId xmlns:r="http://schemas.openxmlformats.org/officeDocument/2006/relationships" id="256" r:id="Rc68daaa11d224e68"/>
    <p:sldId xmlns:r="http://schemas.openxmlformats.org/officeDocument/2006/relationships" id="257" r:id="R97eaf4732d6a43d6"/>
    <p:sldId xmlns:r="http://schemas.openxmlformats.org/officeDocument/2006/relationships" id="258" r:id="R267df15b6b834420"/>
    <p:sldId xmlns:r="http://schemas.openxmlformats.org/officeDocument/2006/relationships" id="259" r:id="Ra43f12cb4d114eee"/>
    <p:sldId xmlns:r="http://schemas.openxmlformats.org/officeDocument/2006/relationships" id="260" r:id="Rce468c141f084370"/>
    <p:sldId xmlns:r="http://schemas.openxmlformats.org/officeDocument/2006/relationships" id="261" r:id="Rdb4f29ca38314c94"/>
    <p:sldId xmlns:r="http://schemas.openxmlformats.org/officeDocument/2006/relationships" id="262" r:id="Rbbc1fbfdd7d74c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a5e18e5c0c4b15" /><Relationship Type="http://schemas.openxmlformats.org/officeDocument/2006/relationships/slide" Target="/ppt/slides/slide1.xml" Id="Rc68daaa11d224e68" /><Relationship Type="http://schemas.openxmlformats.org/officeDocument/2006/relationships/slide" Target="/ppt/slides/slide2.xml" Id="R97eaf4732d6a43d6" /><Relationship Type="http://schemas.openxmlformats.org/officeDocument/2006/relationships/slide" Target="/ppt/slides/slide3.xml" Id="R267df15b6b834420" /><Relationship Type="http://schemas.openxmlformats.org/officeDocument/2006/relationships/slide" Target="/ppt/slides/slide4.xml" Id="Ra43f12cb4d114eee" /><Relationship Type="http://schemas.openxmlformats.org/officeDocument/2006/relationships/slide" Target="/ppt/slides/slide5.xml" Id="Rce468c141f084370" /><Relationship Type="http://schemas.openxmlformats.org/officeDocument/2006/relationships/slide" Target="/ppt/slides/slide6.xml" Id="Rdb4f29ca38314c94" /><Relationship Type="http://schemas.openxmlformats.org/officeDocument/2006/relationships/slide" Target="/ppt/slides/slide7.xml" Id="Rbbc1fbfdd7d74c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292803cc6a4a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f2f6a951a4682" /><Relationship Type="http://schemas.openxmlformats.org/officeDocument/2006/relationships/theme" Target="/ppt/slideMasters/theme/theme1.xml" Id="R3a61d2be4de746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ff2f6a951a46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5b68e68ff4c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10fd9746645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867fd4ead42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828f1f6fd40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0c76f43454d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44b2a5f9c43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bed5f809244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VARECENTERET ANDEBU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VARECENTERET ANDEBU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VARECENTERET ANDEBU ble etablert [år] og holder til i Andebu.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VARECENTERET ANDEBU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VARECENTERET ANDEBU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VARECENTERET ANDEBU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1 266 095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479 952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121 203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2 342 641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6 911 338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VARECENTERET ANDEBU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CONQUER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VARECENTERET ANDEBU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Andebu Sentrum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3158 Andebu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43 00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851 981 012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VARECENTERET ANDEBU</a:t>
            </a:r>
          </a:p>
        </p:txBody>
      </p:sp>
    </p:spTree>
  </p:cSld>
  <p:clrMapOvr>
    <a:masterClrMapping xmlns:a="http://schemas.openxmlformats.org/drawingml/2006/main"/>
  </p:clrMapOvr>
</p:sld>
</file>