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007804095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12d7d4e0b4808"/>
  </p:sldMasterIdLst>
  <p:sldIdLst>
    <p:sldId xmlns:r="http://schemas.openxmlformats.org/officeDocument/2006/relationships" id="256" r:id="Ra6c92047f6304a0d"/>
    <p:sldId xmlns:r="http://schemas.openxmlformats.org/officeDocument/2006/relationships" id="257" r:id="Rf7cc7e1d582d4a00"/>
    <p:sldId xmlns:r="http://schemas.openxmlformats.org/officeDocument/2006/relationships" id="258" r:id="R0cc45c133aa748f5"/>
    <p:sldId xmlns:r="http://schemas.openxmlformats.org/officeDocument/2006/relationships" id="259" r:id="R67bdcb167c9a4a40"/>
    <p:sldId xmlns:r="http://schemas.openxmlformats.org/officeDocument/2006/relationships" id="260" r:id="R738bc57014254177"/>
    <p:sldId xmlns:r="http://schemas.openxmlformats.org/officeDocument/2006/relationships" id="261" r:id="R4db1ccf7af32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12d7d4e0b4808" /><Relationship Type="http://schemas.openxmlformats.org/officeDocument/2006/relationships/slide" Target="/ppt/slides/slide1.xml" Id="Ra6c92047f6304a0d" /><Relationship Type="http://schemas.openxmlformats.org/officeDocument/2006/relationships/slide" Target="/ppt/slides/slide2.xml" Id="Rf7cc7e1d582d4a00" /><Relationship Type="http://schemas.openxmlformats.org/officeDocument/2006/relationships/slide" Target="/ppt/slides/slide3.xml" Id="R0cc45c133aa748f5" /><Relationship Type="http://schemas.openxmlformats.org/officeDocument/2006/relationships/slide" Target="/ppt/slides/slide4.xml" Id="R67bdcb167c9a4a40" /><Relationship Type="http://schemas.openxmlformats.org/officeDocument/2006/relationships/slide" Target="/ppt/slides/slide5.xml" Id="R738bc57014254177" /><Relationship Type="http://schemas.openxmlformats.org/officeDocument/2006/relationships/slide" Target="/ppt/slides/slide6.xml" Id="R4db1ccf7af32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2644e3674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5868cec045ef" /><Relationship Type="http://schemas.openxmlformats.org/officeDocument/2006/relationships/theme" Target="/ppt/slideMasters/theme/theme1.xml" Id="Rfcb8889de90e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95868cec0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09184ab5d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657fe39b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8a875f29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182d4d7a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ab27fcfc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85b9789b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