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a91a6b162b4b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64cc02ba9c41c9"/>
  </p:sldMasterIdLst>
  <p:sldIdLst>
    <p:sldId xmlns:r="http://schemas.openxmlformats.org/officeDocument/2006/relationships" id="256" r:id="Raf049d378f22455a"/>
    <p:sldId xmlns:r="http://schemas.openxmlformats.org/officeDocument/2006/relationships" id="257" r:id="Rab8f660e7fb446b6"/>
    <p:sldId xmlns:r="http://schemas.openxmlformats.org/officeDocument/2006/relationships" id="258" r:id="R6d3f5a98658945b5"/>
    <p:sldId xmlns:r="http://schemas.openxmlformats.org/officeDocument/2006/relationships" id="259" r:id="Rae8e9d45118d4c4c"/>
    <p:sldId xmlns:r="http://schemas.openxmlformats.org/officeDocument/2006/relationships" id="260" r:id="R7609a7711a0647ab"/>
    <p:sldId xmlns:r="http://schemas.openxmlformats.org/officeDocument/2006/relationships" id="261" r:id="R82ecbb2739524b5a"/>
    <p:sldId xmlns:r="http://schemas.openxmlformats.org/officeDocument/2006/relationships" id="262" r:id="R9c9634ab0b0549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64cc02ba9c41c9" /><Relationship Type="http://schemas.openxmlformats.org/officeDocument/2006/relationships/slide" Target="/ppt/slides/slide1.xml" Id="Raf049d378f22455a" /><Relationship Type="http://schemas.openxmlformats.org/officeDocument/2006/relationships/slide" Target="/ppt/slides/slide2.xml" Id="Rab8f660e7fb446b6" /><Relationship Type="http://schemas.openxmlformats.org/officeDocument/2006/relationships/slide" Target="/ppt/slides/slide3.xml" Id="R6d3f5a98658945b5" /><Relationship Type="http://schemas.openxmlformats.org/officeDocument/2006/relationships/slide" Target="/ppt/slides/slide4.xml" Id="Rae8e9d45118d4c4c" /><Relationship Type="http://schemas.openxmlformats.org/officeDocument/2006/relationships/slide" Target="/ppt/slides/slide5.xml" Id="R7609a7711a0647ab" /><Relationship Type="http://schemas.openxmlformats.org/officeDocument/2006/relationships/slide" Target="/ppt/slides/slide6.xml" Id="R82ecbb2739524b5a" /><Relationship Type="http://schemas.openxmlformats.org/officeDocument/2006/relationships/slide" Target="/ppt/slides/slide7.xml" Id="R9c9634ab0b0549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c1c757749548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e1ad046e9425c" /><Relationship Type="http://schemas.openxmlformats.org/officeDocument/2006/relationships/theme" Target="/ppt/slideMasters/theme/theme1.xml" Id="Rc8a405111a5541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de1ad046e942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d7006286a43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c5d7f2dc545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7dfb93cac47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635d68a6d44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8370b67584b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182ed44a649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7ac9ee56342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NORD-NORGE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NORD-NORGE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331 927 958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8 936 664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2 365 595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164 896 529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393 037 877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HELGELAND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64 77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851 987 142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