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3d4f2f78a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20d5f07a94719"/>
  </p:sldMasterIdLst>
  <p:sldIdLst>
    <p:sldId xmlns:r="http://schemas.openxmlformats.org/officeDocument/2006/relationships" id="256" r:id="Rc300c9b731b94e40"/>
    <p:sldId xmlns:r="http://schemas.openxmlformats.org/officeDocument/2006/relationships" id="257" r:id="R77b8a2054a184533"/>
    <p:sldId xmlns:r="http://schemas.openxmlformats.org/officeDocument/2006/relationships" id="258" r:id="Rc25a5bbbbd56452d"/>
    <p:sldId xmlns:r="http://schemas.openxmlformats.org/officeDocument/2006/relationships" id="259" r:id="Ra9e02b727e9040e0"/>
    <p:sldId xmlns:r="http://schemas.openxmlformats.org/officeDocument/2006/relationships" id="260" r:id="R65d2999420c34e2c"/>
    <p:sldId xmlns:r="http://schemas.openxmlformats.org/officeDocument/2006/relationships" id="261" r:id="Rb25976a61921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20d5f07a94719" /><Relationship Type="http://schemas.openxmlformats.org/officeDocument/2006/relationships/slide" Target="/ppt/slides/slide1.xml" Id="Rc300c9b731b94e40" /><Relationship Type="http://schemas.openxmlformats.org/officeDocument/2006/relationships/slide" Target="/ppt/slides/slide2.xml" Id="R77b8a2054a184533" /><Relationship Type="http://schemas.openxmlformats.org/officeDocument/2006/relationships/slide" Target="/ppt/slides/slide3.xml" Id="Rc25a5bbbbd56452d" /><Relationship Type="http://schemas.openxmlformats.org/officeDocument/2006/relationships/slide" Target="/ppt/slides/slide4.xml" Id="Ra9e02b727e9040e0" /><Relationship Type="http://schemas.openxmlformats.org/officeDocument/2006/relationships/slide" Target="/ppt/slides/slide5.xml" Id="R65d2999420c34e2c" /><Relationship Type="http://schemas.openxmlformats.org/officeDocument/2006/relationships/slide" Target="/ppt/slides/slide6.xml" Id="Rb25976a61921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8782391c1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aa52c3934a13" /><Relationship Type="http://schemas.openxmlformats.org/officeDocument/2006/relationships/theme" Target="/ppt/slideMasters/theme/theme1.xml" Id="R24802537c84f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baa52c393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247eaea8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2a445099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8edf830c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3be9315e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1011fc81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30f19fe8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