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1b795c0aab74f5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dab6bba98e44712"/>
  </p:sldMasterIdLst>
  <p:sldIdLst>
    <p:sldId xmlns:r="http://schemas.openxmlformats.org/officeDocument/2006/relationships" id="256" r:id="Re87630b752944dfd"/>
    <p:sldId xmlns:r="http://schemas.openxmlformats.org/officeDocument/2006/relationships" id="257" r:id="Ra429235b19f94a06"/>
    <p:sldId xmlns:r="http://schemas.openxmlformats.org/officeDocument/2006/relationships" id="258" r:id="R07a6c6cd957b450b"/>
    <p:sldId xmlns:r="http://schemas.openxmlformats.org/officeDocument/2006/relationships" id="259" r:id="R8ee0312ef6c946ad"/>
    <p:sldId xmlns:r="http://schemas.openxmlformats.org/officeDocument/2006/relationships" id="260" r:id="Ra829bd50803b499c"/>
    <p:sldId xmlns:r="http://schemas.openxmlformats.org/officeDocument/2006/relationships" id="261" r:id="Rc8fe773d4cc44178"/>
    <p:sldId xmlns:r="http://schemas.openxmlformats.org/officeDocument/2006/relationships" id="262" r:id="R59f2fbb42cf240a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ab6bba98e44712" /><Relationship Type="http://schemas.openxmlformats.org/officeDocument/2006/relationships/slide" Target="/ppt/slides/slide1.xml" Id="Re87630b752944dfd" /><Relationship Type="http://schemas.openxmlformats.org/officeDocument/2006/relationships/slide" Target="/ppt/slides/slide2.xml" Id="Ra429235b19f94a06" /><Relationship Type="http://schemas.openxmlformats.org/officeDocument/2006/relationships/slide" Target="/ppt/slides/slide3.xml" Id="R07a6c6cd957b450b" /><Relationship Type="http://schemas.openxmlformats.org/officeDocument/2006/relationships/slide" Target="/ppt/slides/slide4.xml" Id="R8ee0312ef6c946ad" /><Relationship Type="http://schemas.openxmlformats.org/officeDocument/2006/relationships/slide" Target="/ppt/slides/slide5.xml" Id="Ra829bd50803b499c" /><Relationship Type="http://schemas.openxmlformats.org/officeDocument/2006/relationships/slide" Target="/ppt/slides/slide6.xml" Id="Rc8fe773d4cc44178" /><Relationship Type="http://schemas.openxmlformats.org/officeDocument/2006/relationships/slide" Target="/ppt/slides/slide7.xml" Id="R59f2fbb42cf240a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06f941ae9a4c0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c631736d624fcf" /><Relationship Type="http://schemas.openxmlformats.org/officeDocument/2006/relationships/theme" Target="/ppt/slideMasters/theme/theme1.xml" Id="Rd36de904189a48a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7c631736d624fc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5198f6012c4d6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590d431b024ad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3a907f0653469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0103a76e4b4ca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06fb9ea19e4cd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ed556842d7403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d32ba383d94b7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PROPERTY KNOWLEDGE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PROPERTY KNOWLEDGE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PROPERTY KNOWLEDGE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PROPERTY KNOWLEDGE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PROPERTY KNOWLEDGE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PROPERTY KNOWLEDGE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−989 320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−3 654 425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24 843 093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57 749 497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PROPERTY KNOWLEDGE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HOP GUNNAR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HOP LARS SIGVART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PROPERTY KNOWLEDGE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Adolph Bergs vei 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5089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85 18 88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gunnar@hop.no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852 386 622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PROPERTY KNOWLEDGE AS</a:t>
            </a:r>
          </a:p>
        </p:txBody>
      </p:sp>
    </p:spTree>
  </p:cSld>
  <p:clrMapOvr>
    <a:masterClrMapping xmlns:a="http://schemas.openxmlformats.org/drawingml/2006/main"/>
  </p:clrMapOvr>
</p:sld>
</file>