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67df34f89394cf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5df7cfeef6a4d80"/>
  </p:sldMasterIdLst>
  <p:sldIdLst>
    <p:sldId xmlns:r="http://schemas.openxmlformats.org/officeDocument/2006/relationships" id="256" r:id="R57f20bfba94f471d"/>
    <p:sldId xmlns:r="http://schemas.openxmlformats.org/officeDocument/2006/relationships" id="257" r:id="Re2b72e87a2f04fca"/>
    <p:sldId xmlns:r="http://schemas.openxmlformats.org/officeDocument/2006/relationships" id="258" r:id="R64cafd03574f4705"/>
    <p:sldId xmlns:r="http://schemas.openxmlformats.org/officeDocument/2006/relationships" id="259" r:id="Re94311a832154983"/>
    <p:sldId xmlns:r="http://schemas.openxmlformats.org/officeDocument/2006/relationships" id="260" r:id="R0ee5f3c7d33a44ae"/>
    <p:sldId xmlns:r="http://schemas.openxmlformats.org/officeDocument/2006/relationships" id="261" r:id="R5f9ea1f61f264b20"/>
    <p:sldId xmlns:r="http://schemas.openxmlformats.org/officeDocument/2006/relationships" id="262" r:id="Rdd9b74c2d15c497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df7cfeef6a4d80" /><Relationship Type="http://schemas.openxmlformats.org/officeDocument/2006/relationships/slide" Target="/ppt/slides/slide1.xml" Id="R57f20bfba94f471d" /><Relationship Type="http://schemas.openxmlformats.org/officeDocument/2006/relationships/slide" Target="/ppt/slides/slide2.xml" Id="Re2b72e87a2f04fca" /><Relationship Type="http://schemas.openxmlformats.org/officeDocument/2006/relationships/slide" Target="/ppt/slides/slide3.xml" Id="R64cafd03574f4705" /><Relationship Type="http://schemas.openxmlformats.org/officeDocument/2006/relationships/slide" Target="/ppt/slides/slide4.xml" Id="Re94311a832154983" /><Relationship Type="http://schemas.openxmlformats.org/officeDocument/2006/relationships/slide" Target="/ppt/slides/slide5.xml" Id="R0ee5f3c7d33a44ae" /><Relationship Type="http://schemas.openxmlformats.org/officeDocument/2006/relationships/slide" Target="/ppt/slides/slide6.xml" Id="R5f9ea1f61f264b20" /><Relationship Type="http://schemas.openxmlformats.org/officeDocument/2006/relationships/slide" Target="/ppt/slides/slide7.xml" Id="Rdd9b74c2d15c497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9e4069dd8c4b0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a95fdd8dd94445" /><Relationship Type="http://schemas.openxmlformats.org/officeDocument/2006/relationships/theme" Target="/ppt/slideMasters/theme/theme1.xml" Id="R720388a5df40435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a95fdd8dd944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df6629dae047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8443f2646244f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8b84693f82460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82a89678d6491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dea3999ebe497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b8bb1ceeac4cc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8b160d99304e4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ROAN HAVFISKE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ROAN HAVFISKE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ROAN HAVFISKE AS ble etablert [år] og holder til i Roan.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ROAN HAVFISKE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ROAN HAVFISKE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ROAN HAVFISKE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1 487 550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340 722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−24 987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1 716 998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7 109 973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ROAN HAVFISKE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ERLING OTTAR VIKEN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OLAF VIKEN  –  40,0 %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ROAN HAVFISKE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7180 Roan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853 679 992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ROAN HAVFISKE AS</a:t>
            </a:r>
          </a:p>
        </p:txBody>
      </p:sp>
    </p:spTree>
  </p:cSld>
  <p:clrMapOvr>
    <a:masterClrMapping xmlns:a="http://schemas.openxmlformats.org/drawingml/2006/main"/>
  </p:clrMapOvr>
</p:sld>
</file>