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0d7393bb4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3ade1e5dd43b2"/>
  </p:sldMasterIdLst>
  <p:sldIdLst>
    <p:sldId xmlns:r="http://schemas.openxmlformats.org/officeDocument/2006/relationships" id="256" r:id="R6737d333d2794c35"/>
    <p:sldId xmlns:r="http://schemas.openxmlformats.org/officeDocument/2006/relationships" id="257" r:id="R73e2b5349f934297"/>
    <p:sldId xmlns:r="http://schemas.openxmlformats.org/officeDocument/2006/relationships" id="258" r:id="Rf1d4a8e00246416b"/>
    <p:sldId xmlns:r="http://schemas.openxmlformats.org/officeDocument/2006/relationships" id="259" r:id="R72fcf5c5441a46a6"/>
    <p:sldId xmlns:r="http://schemas.openxmlformats.org/officeDocument/2006/relationships" id="260" r:id="Ra92cd09622864b22"/>
    <p:sldId xmlns:r="http://schemas.openxmlformats.org/officeDocument/2006/relationships" id="261" r:id="R0cc75626de954931"/>
    <p:sldId xmlns:r="http://schemas.openxmlformats.org/officeDocument/2006/relationships" id="262" r:id="R32143d71bf13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3ade1e5dd43b2" /><Relationship Type="http://schemas.openxmlformats.org/officeDocument/2006/relationships/slide" Target="/ppt/slides/slide1.xml" Id="R6737d333d2794c35" /><Relationship Type="http://schemas.openxmlformats.org/officeDocument/2006/relationships/slide" Target="/ppt/slides/slide2.xml" Id="R73e2b5349f934297" /><Relationship Type="http://schemas.openxmlformats.org/officeDocument/2006/relationships/slide" Target="/ppt/slides/slide3.xml" Id="Rf1d4a8e00246416b" /><Relationship Type="http://schemas.openxmlformats.org/officeDocument/2006/relationships/slide" Target="/ppt/slides/slide4.xml" Id="R72fcf5c5441a46a6" /><Relationship Type="http://schemas.openxmlformats.org/officeDocument/2006/relationships/slide" Target="/ppt/slides/slide5.xml" Id="Ra92cd09622864b22" /><Relationship Type="http://schemas.openxmlformats.org/officeDocument/2006/relationships/slide" Target="/ppt/slides/slide6.xml" Id="R0cc75626de954931" /><Relationship Type="http://schemas.openxmlformats.org/officeDocument/2006/relationships/slide" Target="/ppt/slides/slide7.xml" Id="R32143d71bf13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d272e177349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a6a5c76b6479e" /><Relationship Type="http://schemas.openxmlformats.org/officeDocument/2006/relationships/theme" Target="/ppt/slideMasters/theme/theme1.xml" Id="Reb7f6a0b3e2346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a6a5c76b647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c9011e22947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1f40366ac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5aae193549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c913c45cc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2914aeeec44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84fa122b648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1ffde31474e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KILSUND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KILSUND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31 284 401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35 226 320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JOHAN GEDDE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Limsteinveien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18 04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oyvind@gedde.no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854 525 182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KILSUND AS</a:t>
            </a:r>
          </a:p>
        </p:txBody>
      </p:sp>
    </p:spTree>
  </p:cSld>
  <p:clrMapOvr>
    <a:masterClrMapping xmlns:a="http://schemas.openxmlformats.org/drawingml/2006/main"/>
  </p:clrMapOvr>
</p:sld>
</file>