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1b0337ea83a4f0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44c0b47484b4623"/>
  </p:sldMasterIdLst>
  <p:sldIdLst>
    <p:sldId xmlns:r="http://schemas.openxmlformats.org/officeDocument/2006/relationships" id="256" r:id="Read50123a2534dc2"/>
    <p:sldId xmlns:r="http://schemas.openxmlformats.org/officeDocument/2006/relationships" id="257" r:id="R94d6f8138beb4367"/>
    <p:sldId xmlns:r="http://schemas.openxmlformats.org/officeDocument/2006/relationships" id="258" r:id="Rbd6c67a0c8b24642"/>
    <p:sldId xmlns:r="http://schemas.openxmlformats.org/officeDocument/2006/relationships" id="259" r:id="R204cc8208c3c4486"/>
    <p:sldId xmlns:r="http://schemas.openxmlformats.org/officeDocument/2006/relationships" id="260" r:id="R92c2e2b31998417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4c0b47484b4623" /><Relationship Type="http://schemas.openxmlformats.org/officeDocument/2006/relationships/slide" Target="/ppt/slides/slide1.xml" Id="Read50123a2534dc2" /><Relationship Type="http://schemas.openxmlformats.org/officeDocument/2006/relationships/slide" Target="/ppt/slides/slide2.xml" Id="R94d6f8138beb4367" /><Relationship Type="http://schemas.openxmlformats.org/officeDocument/2006/relationships/slide" Target="/ppt/slides/slide3.xml" Id="Rbd6c67a0c8b24642" /><Relationship Type="http://schemas.openxmlformats.org/officeDocument/2006/relationships/slide" Target="/ppt/slides/slide4.xml" Id="R204cc8208c3c4486" /><Relationship Type="http://schemas.openxmlformats.org/officeDocument/2006/relationships/slide" Target="/ppt/slides/slide5.xml" Id="R92c2e2b31998417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e2e59a00e142b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69190b4aab45ac" /><Relationship Type="http://schemas.openxmlformats.org/officeDocument/2006/relationships/theme" Target="/ppt/slideMasters/theme/theme1.xml" Id="R5a0be8a76618479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369190b4aab45a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5ae4516561440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74951600314df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7da45d55c4456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d416d7f6cf476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776c108e6a4ac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KONTOR OG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KONTOR OG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KONTOR OG REGNSKAP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KONTOR OG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KONTOR OG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KONTOR OG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855 424 282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KONTOR OG REGNSKAP AS</a:t>
            </a:r>
          </a:p>
        </p:txBody>
      </p:sp>
    </p:spTree>
  </p:cSld>
  <p:clrMapOvr>
    <a:masterClrMapping xmlns:a="http://schemas.openxmlformats.org/drawingml/2006/main"/>
  </p:clrMapOvr>
</p:sld>
</file>