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83573558bd64a1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d80a3c793be4563"/>
  </p:sldMasterIdLst>
  <p:sldIdLst>
    <p:sldId xmlns:r="http://schemas.openxmlformats.org/officeDocument/2006/relationships" id="256" r:id="Re8855e6cec004ced"/>
    <p:sldId xmlns:r="http://schemas.openxmlformats.org/officeDocument/2006/relationships" id="257" r:id="R39d59d2366ff40a1"/>
    <p:sldId xmlns:r="http://schemas.openxmlformats.org/officeDocument/2006/relationships" id="258" r:id="R66085a94e2f24cd8"/>
    <p:sldId xmlns:r="http://schemas.openxmlformats.org/officeDocument/2006/relationships" id="259" r:id="Rc5a079a043734bf2"/>
    <p:sldId xmlns:r="http://schemas.openxmlformats.org/officeDocument/2006/relationships" id="260" r:id="Ra2d8b13fa97e40fa"/>
    <p:sldId xmlns:r="http://schemas.openxmlformats.org/officeDocument/2006/relationships" id="261" r:id="R865cc55b99634e6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80a3c793be4563" /><Relationship Type="http://schemas.openxmlformats.org/officeDocument/2006/relationships/slide" Target="/ppt/slides/slide1.xml" Id="Re8855e6cec004ced" /><Relationship Type="http://schemas.openxmlformats.org/officeDocument/2006/relationships/slide" Target="/ppt/slides/slide2.xml" Id="R39d59d2366ff40a1" /><Relationship Type="http://schemas.openxmlformats.org/officeDocument/2006/relationships/slide" Target="/ppt/slides/slide3.xml" Id="R66085a94e2f24cd8" /><Relationship Type="http://schemas.openxmlformats.org/officeDocument/2006/relationships/slide" Target="/ppt/slides/slide4.xml" Id="Rc5a079a043734bf2" /><Relationship Type="http://schemas.openxmlformats.org/officeDocument/2006/relationships/slide" Target="/ppt/slides/slide5.xml" Id="Ra2d8b13fa97e40fa" /><Relationship Type="http://schemas.openxmlformats.org/officeDocument/2006/relationships/slide" Target="/ppt/slides/slide6.xml" Id="R865cc55b99634e6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1b0137a0b640d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1448bf978c4e78" /><Relationship Type="http://schemas.openxmlformats.org/officeDocument/2006/relationships/theme" Target="/ppt/slideMasters/theme/theme1.xml" Id="R1274b9bbdbc54a4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1448bf978c4e7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0a684ba54c4b6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1de1139d59466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e48e9090004a9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135503d9d9417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602615863d424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15777d968b49f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SLETTEN FARGEHANDEL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SLETTEN FARGEHANDEL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SLETTEN FARGEHANDEL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SLETTEN FARGEHANDEL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SLETTEN FARGEHANDEL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SLETTEN FARGEHANDEL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LINE SKILBREI MIKKELSEN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RITA SKILBREI MIKKELSEN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SLETTEN FARGEHANDEL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Vilhelm Bjerknes' vei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5081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55282310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855 861 402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SLETTEN FARGEHANDEL AS</a:t>
            </a:r>
          </a:p>
        </p:txBody>
      </p:sp>
    </p:spTree>
  </p:cSld>
  <p:clrMapOvr>
    <a:masterClrMapping xmlns:a="http://schemas.openxmlformats.org/drawingml/2006/main"/>
  </p:clrMapOvr>
</p:sld>
</file>