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1eee7122b048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2422094372482b"/>
  </p:sldMasterIdLst>
  <p:sldIdLst>
    <p:sldId xmlns:r="http://schemas.openxmlformats.org/officeDocument/2006/relationships" id="256" r:id="Rc73f1c9b4b784c03"/>
    <p:sldId xmlns:r="http://schemas.openxmlformats.org/officeDocument/2006/relationships" id="257" r:id="Rd5871857878e4978"/>
    <p:sldId xmlns:r="http://schemas.openxmlformats.org/officeDocument/2006/relationships" id="258" r:id="R07c46289f93649e3"/>
    <p:sldId xmlns:r="http://schemas.openxmlformats.org/officeDocument/2006/relationships" id="259" r:id="R0a807b559d674dd4"/>
    <p:sldId xmlns:r="http://schemas.openxmlformats.org/officeDocument/2006/relationships" id="260" r:id="Rd9d6e6b748954bff"/>
    <p:sldId xmlns:r="http://schemas.openxmlformats.org/officeDocument/2006/relationships" id="261" r:id="R429a5df6eb754f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2422094372482b" /><Relationship Type="http://schemas.openxmlformats.org/officeDocument/2006/relationships/slide" Target="/ppt/slides/slide1.xml" Id="Rc73f1c9b4b784c03" /><Relationship Type="http://schemas.openxmlformats.org/officeDocument/2006/relationships/slide" Target="/ppt/slides/slide2.xml" Id="Rd5871857878e4978" /><Relationship Type="http://schemas.openxmlformats.org/officeDocument/2006/relationships/slide" Target="/ppt/slides/slide3.xml" Id="R07c46289f93649e3" /><Relationship Type="http://schemas.openxmlformats.org/officeDocument/2006/relationships/slide" Target="/ppt/slides/slide4.xml" Id="R0a807b559d674dd4" /><Relationship Type="http://schemas.openxmlformats.org/officeDocument/2006/relationships/slide" Target="/ppt/slides/slide5.xml" Id="Rd9d6e6b748954bff" /><Relationship Type="http://schemas.openxmlformats.org/officeDocument/2006/relationships/slide" Target="/ppt/slides/slide6.xml" Id="R429a5df6eb754f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2d360d9e6e4d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45be8f1a64727" /><Relationship Type="http://schemas.openxmlformats.org/officeDocument/2006/relationships/theme" Target="/ppt/slideMasters/theme/theme1.xml" Id="R31f54d3050b24a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f45be8f1a647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6f8d904fe41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7fd6be30c4c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3ff27bef64c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54f03bc6744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791bc8e7941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ce5ced51841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PENNY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PENNY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TANGEN DORIT SVERRE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VANGEN MARIANNE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TANGEN DAG OLAV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856 239 152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