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fa06c951ad44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dd29f6414f4a1c"/>
  </p:sldMasterIdLst>
  <p:sldIdLst>
    <p:sldId xmlns:r="http://schemas.openxmlformats.org/officeDocument/2006/relationships" id="256" r:id="R22e6cefed71145d4"/>
    <p:sldId xmlns:r="http://schemas.openxmlformats.org/officeDocument/2006/relationships" id="257" r:id="Rf96617fd91ff4086"/>
    <p:sldId xmlns:r="http://schemas.openxmlformats.org/officeDocument/2006/relationships" id="258" r:id="Ref00b152bc8241a2"/>
    <p:sldId xmlns:r="http://schemas.openxmlformats.org/officeDocument/2006/relationships" id="259" r:id="Rffe514aa0a9849df"/>
    <p:sldId xmlns:r="http://schemas.openxmlformats.org/officeDocument/2006/relationships" id="260" r:id="R4c84a17bafe2420b"/>
    <p:sldId xmlns:r="http://schemas.openxmlformats.org/officeDocument/2006/relationships" id="261" r:id="R076913b4c4084341"/>
    <p:sldId xmlns:r="http://schemas.openxmlformats.org/officeDocument/2006/relationships" id="262" r:id="R6a3929d18eda4f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dd29f6414f4a1c" /><Relationship Type="http://schemas.openxmlformats.org/officeDocument/2006/relationships/slide" Target="/ppt/slides/slide1.xml" Id="R22e6cefed71145d4" /><Relationship Type="http://schemas.openxmlformats.org/officeDocument/2006/relationships/slide" Target="/ppt/slides/slide2.xml" Id="Rf96617fd91ff4086" /><Relationship Type="http://schemas.openxmlformats.org/officeDocument/2006/relationships/slide" Target="/ppt/slides/slide3.xml" Id="Ref00b152bc8241a2" /><Relationship Type="http://schemas.openxmlformats.org/officeDocument/2006/relationships/slide" Target="/ppt/slides/slide4.xml" Id="Rffe514aa0a9849df" /><Relationship Type="http://schemas.openxmlformats.org/officeDocument/2006/relationships/slide" Target="/ppt/slides/slide5.xml" Id="R4c84a17bafe2420b" /><Relationship Type="http://schemas.openxmlformats.org/officeDocument/2006/relationships/slide" Target="/ppt/slides/slide6.xml" Id="R076913b4c4084341" /><Relationship Type="http://schemas.openxmlformats.org/officeDocument/2006/relationships/slide" Target="/ppt/slides/slide7.xml" Id="R6a3929d18eda4f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c50d757aa943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d84dd5ff449dd" /><Relationship Type="http://schemas.openxmlformats.org/officeDocument/2006/relationships/theme" Target="/ppt/slideMasters/theme/theme1.xml" Id="R0fac8206aebb42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cd84dd5ff449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6ed7c4fca49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697d5d0d24c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95637db5c49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e967c0b8242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21ab402f145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eb82dfdf44c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d07c8672e42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HOLSTAD-GRUPPEN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HOLSTAD-GRUPPEN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HOLSTAD-GRUPPEN AS ble etablert [år] og holder til i Råde.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HOLSTAD-GRUPPEN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HOLSTAD-GRUPPEN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HOLSTAD-GRUPPEN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5 870 931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−915 985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10 352 246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75 281 502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91 362 402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HOLSTAD-GRUPPEN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 HOLSTAD AASHEIM  –  32,6 %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ANDRE HOLSTAD AASHEIM  –  25,1 %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MORTEN HOLSTAD AASHEIM  –  25,1 %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ERLING AASHEIM  –  17,1 %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HOLSTAD-GRUPPEN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Torsvei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1640 Råde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29 44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holstadgruppen@holstadgruppen.no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859 189 792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HOLSTAD-GRUPPEN AS</a:t>
            </a:r>
          </a:p>
        </p:txBody>
      </p:sp>
    </p:spTree>
  </p:cSld>
  <p:clrMapOvr>
    <a:masterClrMapping xmlns:a="http://schemas.openxmlformats.org/drawingml/2006/main"/>
  </p:clrMapOvr>
</p:sld>
</file>