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a06dd99974a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5c51aea9b4e81"/>
  </p:sldMasterIdLst>
  <p:sldIdLst>
    <p:sldId xmlns:r="http://schemas.openxmlformats.org/officeDocument/2006/relationships" id="256" r:id="Ra0940a465c2b4656"/>
    <p:sldId xmlns:r="http://schemas.openxmlformats.org/officeDocument/2006/relationships" id="257" r:id="R59a2c095f3874c4c"/>
    <p:sldId xmlns:r="http://schemas.openxmlformats.org/officeDocument/2006/relationships" id="258" r:id="R855a20cadaf143f0"/>
    <p:sldId xmlns:r="http://schemas.openxmlformats.org/officeDocument/2006/relationships" id="259" r:id="R22c8ab63e9b740c5"/>
    <p:sldId xmlns:r="http://schemas.openxmlformats.org/officeDocument/2006/relationships" id="260" r:id="Rb9d76110bc82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5c51aea9b4e81" /><Relationship Type="http://schemas.openxmlformats.org/officeDocument/2006/relationships/slide" Target="/ppt/slides/slide1.xml" Id="Ra0940a465c2b4656" /><Relationship Type="http://schemas.openxmlformats.org/officeDocument/2006/relationships/slide" Target="/ppt/slides/slide2.xml" Id="R59a2c095f3874c4c" /><Relationship Type="http://schemas.openxmlformats.org/officeDocument/2006/relationships/slide" Target="/ppt/slides/slide3.xml" Id="R855a20cadaf143f0" /><Relationship Type="http://schemas.openxmlformats.org/officeDocument/2006/relationships/slide" Target="/ppt/slides/slide4.xml" Id="R22c8ab63e9b740c5" /><Relationship Type="http://schemas.openxmlformats.org/officeDocument/2006/relationships/slide" Target="/ppt/slides/slide5.xml" Id="Rb9d76110bc82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e778e9c62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19a0f4e2499d" /><Relationship Type="http://schemas.openxmlformats.org/officeDocument/2006/relationships/theme" Target="/ppt/slideMasters/theme/theme1.xml" Id="Re5e92c1d8586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119a0f4e2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bbe9c59c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42c1e4ac0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96e8fe9b43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4f0ff233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926674894a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 KOMMUNE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veg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77 60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859 223 672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 KOMMUNE</a:t>
            </a:r>
          </a:p>
        </p:txBody>
      </p:sp>
    </p:spTree>
  </p:cSld>
  <p:clrMapOvr>
    <a:masterClrMapping xmlns:a="http://schemas.openxmlformats.org/drawingml/2006/main"/>
  </p:clrMapOvr>
</p:sld>
</file>