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bde1c0fa4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6c8b1c9ad4905"/>
  </p:sldMasterIdLst>
  <p:sldIdLst>
    <p:sldId xmlns:r="http://schemas.openxmlformats.org/officeDocument/2006/relationships" id="256" r:id="Rc102c858aa6d4796"/>
    <p:sldId xmlns:r="http://schemas.openxmlformats.org/officeDocument/2006/relationships" id="257" r:id="Re97b61decccc421a"/>
    <p:sldId xmlns:r="http://schemas.openxmlformats.org/officeDocument/2006/relationships" id="258" r:id="R77d895fd8e9a449d"/>
    <p:sldId xmlns:r="http://schemas.openxmlformats.org/officeDocument/2006/relationships" id="259" r:id="R9bef535edafc4887"/>
    <p:sldId xmlns:r="http://schemas.openxmlformats.org/officeDocument/2006/relationships" id="260" r:id="R2c243d2e09bc43c4"/>
    <p:sldId xmlns:r="http://schemas.openxmlformats.org/officeDocument/2006/relationships" id="261" r:id="R5a222937a33446fe"/>
    <p:sldId xmlns:r="http://schemas.openxmlformats.org/officeDocument/2006/relationships" id="262" r:id="Rf9896db1d78d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6c8b1c9ad4905" /><Relationship Type="http://schemas.openxmlformats.org/officeDocument/2006/relationships/slide" Target="/ppt/slides/slide1.xml" Id="Rc102c858aa6d4796" /><Relationship Type="http://schemas.openxmlformats.org/officeDocument/2006/relationships/slide" Target="/ppt/slides/slide2.xml" Id="Re97b61decccc421a" /><Relationship Type="http://schemas.openxmlformats.org/officeDocument/2006/relationships/slide" Target="/ppt/slides/slide3.xml" Id="R77d895fd8e9a449d" /><Relationship Type="http://schemas.openxmlformats.org/officeDocument/2006/relationships/slide" Target="/ppt/slides/slide4.xml" Id="R9bef535edafc4887" /><Relationship Type="http://schemas.openxmlformats.org/officeDocument/2006/relationships/slide" Target="/ppt/slides/slide5.xml" Id="R2c243d2e09bc43c4" /><Relationship Type="http://schemas.openxmlformats.org/officeDocument/2006/relationships/slide" Target="/ppt/slides/slide6.xml" Id="R5a222937a33446fe" /><Relationship Type="http://schemas.openxmlformats.org/officeDocument/2006/relationships/slide" Target="/ppt/slides/slide7.xml" Id="Rf9896db1d78d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bfcd8e358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d80e48b4b4a46" /><Relationship Type="http://schemas.openxmlformats.org/officeDocument/2006/relationships/theme" Target="/ppt/slideMasters/theme/theme1.xml" Id="R6601220e3b50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d80e48b4b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3dc6e512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26bff6f2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f2a5d544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369fd6a0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6d04c7a3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195f0f76843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b428c72e1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HEAS HOLDING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22 449 578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SEGLEM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FSEGLEM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SEGLEM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SEGLEM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Kjellsvikvegen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859 404 332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