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348ec77b8a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9400cb1e6248ee"/>
  </p:sldMasterIdLst>
  <p:sldIdLst>
    <p:sldId xmlns:r="http://schemas.openxmlformats.org/officeDocument/2006/relationships" id="256" r:id="R4ed8fea12fc548fd"/>
    <p:sldId xmlns:r="http://schemas.openxmlformats.org/officeDocument/2006/relationships" id="257" r:id="R6278a03eb4fa484b"/>
    <p:sldId xmlns:r="http://schemas.openxmlformats.org/officeDocument/2006/relationships" id="258" r:id="R934984a0e2a943b9"/>
    <p:sldId xmlns:r="http://schemas.openxmlformats.org/officeDocument/2006/relationships" id="259" r:id="Reb92d480fb3a4daa"/>
    <p:sldId xmlns:r="http://schemas.openxmlformats.org/officeDocument/2006/relationships" id="260" r:id="R0c1617067f84488e"/>
    <p:sldId xmlns:r="http://schemas.openxmlformats.org/officeDocument/2006/relationships" id="261" r:id="R520d67844b664381"/>
    <p:sldId xmlns:r="http://schemas.openxmlformats.org/officeDocument/2006/relationships" id="262" r:id="Raf8c3e2668e246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400cb1e6248ee" /><Relationship Type="http://schemas.openxmlformats.org/officeDocument/2006/relationships/slide" Target="/ppt/slides/slide1.xml" Id="R4ed8fea12fc548fd" /><Relationship Type="http://schemas.openxmlformats.org/officeDocument/2006/relationships/slide" Target="/ppt/slides/slide2.xml" Id="R6278a03eb4fa484b" /><Relationship Type="http://schemas.openxmlformats.org/officeDocument/2006/relationships/slide" Target="/ppt/slides/slide3.xml" Id="R934984a0e2a943b9" /><Relationship Type="http://schemas.openxmlformats.org/officeDocument/2006/relationships/slide" Target="/ppt/slides/slide4.xml" Id="Reb92d480fb3a4daa" /><Relationship Type="http://schemas.openxmlformats.org/officeDocument/2006/relationships/slide" Target="/ppt/slides/slide5.xml" Id="R0c1617067f84488e" /><Relationship Type="http://schemas.openxmlformats.org/officeDocument/2006/relationships/slide" Target="/ppt/slides/slide6.xml" Id="R520d67844b664381" /><Relationship Type="http://schemas.openxmlformats.org/officeDocument/2006/relationships/slide" Target="/ppt/slides/slide7.xml" Id="Raf8c3e2668e246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22038778846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fbe0178c741bf" /><Relationship Type="http://schemas.openxmlformats.org/officeDocument/2006/relationships/theme" Target="/ppt/slideMasters/theme/theme1.xml" Id="R50dfcb120715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4fbe0178c7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d33047563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b615d1528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a36bed61545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8ecab404e4c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dc3b8f331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359c96ad447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6d4d47f78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82 206 591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−18 154 951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−9 882 070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253 681 880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299 306 319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VIATOR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30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normisjon@normisjon.no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860 474 522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NORMISJON</a:t>
            </a:r>
          </a:p>
        </p:txBody>
      </p:sp>
    </p:spTree>
  </p:cSld>
  <p:clrMapOvr>
    <a:masterClrMapping xmlns:a="http://schemas.openxmlformats.org/drawingml/2006/main"/>
  </p:clrMapOvr>
</p:sld>
</file>