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03b758506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a9e340314469a"/>
  </p:sldMasterIdLst>
  <p:sldIdLst>
    <p:sldId xmlns:r="http://schemas.openxmlformats.org/officeDocument/2006/relationships" id="256" r:id="Rdef69800b0fd4041"/>
    <p:sldId xmlns:r="http://schemas.openxmlformats.org/officeDocument/2006/relationships" id="257" r:id="R46d74c90a95f47a8"/>
    <p:sldId xmlns:r="http://schemas.openxmlformats.org/officeDocument/2006/relationships" id="258" r:id="R613d6b46c1904406"/>
    <p:sldId xmlns:r="http://schemas.openxmlformats.org/officeDocument/2006/relationships" id="259" r:id="Rabc939efcbbf45ca"/>
    <p:sldId xmlns:r="http://schemas.openxmlformats.org/officeDocument/2006/relationships" id="260" r:id="R3e70568339c54613"/>
    <p:sldId xmlns:r="http://schemas.openxmlformats.org/officeDocument/2006/relationships" id="261" r:id="R5d2d8874cc4f43b8"/>
    <p:sldId xmlns:r="http://schemas.openxmlformats.org/officeDocument/2006/relationships" id="262" r:id="R15014e8c9a02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a9e340314469a" /><Relationship Type="http://schemas.openxmlformats.org/officeDocument/2006/relationships/slide" Target="/ppt/slides/slide1.xml" Id="Rdef69800b0fd4041" /><Relationship Type="http://schemas.openxmlformats.org/officeDocument/2006/relationships/slide" Target="/ppt/slides/slide2.xml" Id="R46d74c90a95f47a8" /><Relationship Type="http://schemas.openxmlformats.org/officeDocument/2006/relationships/slide" Target="/ppt/slides/slide3.xml" Id="R613d6b46c1904406" /><Relationship Type="http://schemas.openxmlformats.org/officeDocument/2006/relationships/slide" Target="/ppt/slides/slide4.xml" Id="Rabc939efcbbf45ca" /><Relationship Type="http://schemas.openxmlformats.org/officeDocument/2006/relationships/slide" Target="/ppt/slides/slide5.xml" Id="R3e70568339c54613" /><Relationship Type="http://schemas.openxmlformats.org/officeDocument/2006/relationships/slide" Target="/ppt/slides/slide6.xml" Id="R5d2d8874cc4f43b8" /><Relationship Type="http://schemas.openxmlformats.org/officeDocument/2006/relationships/slide" Target="/ppt/slides/slide7.xml" Id="R15014e8c9a02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3f69ab235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f3a4c1324a29" /><Relationship Type="http://schemas.openxmlformats.org/officeDocument/2006/relationships/theme" Target="/ppt/slideMasters/theme/theme1.xml" Id="R030f4033b6c6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4f3a4c132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dd446c3e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b8d8ee8b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79084231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60cdba0b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270c69db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6f18e990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7d226d9d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LILLESETH KJETTING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KJETTING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90 325 690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19 724 694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21 860 399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182 120 157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250 077 181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firmapost@lilleseth.no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861 043 002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