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63268fd50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d25a4b7d34958"/>
  </p:sldMasterIdLst>
  <p:sldIdLst>
    <p:sldId xmlns:r="http://schemas.openxmlformats.org/officeDocument/2006/relationships" id="256" r:id="Rb7eeb50dfeeb4a1a"/>
    <p:sldId xmlns:r="http://schemas.openxmlformats.org/officeDocument/2006/relationships" id="257" r:id="Rc1bd15bc51224116"/>
    <p:sldId xmlns:r="http://schemas.openxmlformats.org/officeDocument/2006/relationships" id="258" r:id="Re197699f58a64b51"/>
    <p:sldId xmlns:r="http://schemas.openxmlformats.org/officeDocument/2006/relationships" id="259" r:id="R89bea55e3d344244"/>
    <p:sldId xmlns:r="http://schemas.openxmlformats.org/officeDocument/2006/relationships" id="260" r:id="R15edd4100daa410d"/>
    <p:sldId xmlns:r="http://schemas.openxmlformats.org/officeDocument/2006/relationships" id="261" r:id="Rb25874d09b33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d25a4b7d34958" /><Relationship Type="http://schemas.openxmlformats.org/officeDocument/2006/relationships/slide" Target="/ppt/slides/slide1.xml" Id="Rb7eeb50dfeeb4a1a" /><Relationship Type="http://schemas.openxmlformats.org/officeDocument/2006/relationships/slide" Target="/ppt/slides/slide2.xml" Id="Rc1bd15bc51224116" /><Relationship Type="http://schemas.openxmlformats.org/officeDocument/2006/relationships/slide" Target="/ppt/slides/slide3.xml" Id="Re197699f58a64b51" /><Relationship Type="http://schemas.openxmlformats.org/officeDocument/2006/relationships/slide" Target="/ppt/slides/slide4.xml" Id="R89bea55e3d344244" /><Relationship Type="http://schemas.openxmlformats.org/officeDocument/2006/relationships/slide" Target="/ppt/slides/slide5.xml" Id="R15edd4100daa410d" /><Relationship Type="http://schemas.openxmlformats.org/officeDocument/2006/relationships/slide" Target="/ppt/slides/slide6.xml" Id="Rb25874d09b33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0151022cd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ff91e25d4b24" /><Relationship Type="http://schemas.openxmlformats.org/officeDocument/2006/relationships/theme" Target="/ppt/slideMasters/theme/theme1.xml" Id="R2dd6eaf242a2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1ff91e25d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5d63980a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0df387f2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387590de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f81adc86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365727a6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844d0773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