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22701b5e7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730c8a10c4c19"/>
  </p:sldMasterIdLst>
  <p:sldIdLst>
    <p:sldId xmlns:r="http://schemas.openxmlformats.org/officeDocument/2006/relationships" id="256" r:id="R047435b647d64d12"/>
    <p:sldId xmlns:r="http://schemas.openxmlformats.org/officeDocument/2006/relationships" id="257" r:id="R82f939c2b38249fa"/>
    <p:sldId xmlns:r="http://schemas.openxmlformats.org/officeDocument/2006/relationships" id="258" r:id="R2b99d16d2493403c"/>
    <p:sldId xmlns:r="http://schemas.openxmlformats.org/officeDocument/2006/relationships" id="259" r:id="Re8884599dc1b4a8b"/>
    <p:sldId xmlns:r="http://schemas.openxmlformats.org/officeDocument/2006/relationships" id="260" r:id="R0e1a03bd209248c5"/>
    <p:sldId xmlns:r="http://schemas.openxmlformats.org/officeDocument/2006/relationships" id="261" r:id="R49e6d9de94ea4888"/>
    <p:sldId xmlns:r="http://schemas.openxmlformats.org/officeDocument/2006/relationships" id="262" r:id="Rfbe0bd604d82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730c8a10c4c19" /><Relationship Type="http://schemas.openxmlformats.org/officeDocument/2006/relationships/slide" Target="/ppt/slides/slide1.xml" Id="R047435b647d64d12" /><Relationship Type="http://schemas.openxmlformats.org/officeDocument/2006/relationships/slide" Target="/ppt/slides/slide2.xml" Id="R82f939c2b38249fa" /><Relationship Type="http://schemas.openxmlformats.org/officeDocument/2006/relationships/slide" Target="/ppt/slides/slide3.xml" Id="R2b99d16d2493403c" /><Relationship Type="http://schemas.openxmlformats.org/officeDocument/2006/relationships/slide" Target="/ppt/slides/slide4.xml" Id="Re8884599dc1b4a8b" /><Relationship Type="http://schemas.openxmlformats.org/officeDocument/2006/relationships/slide" Target="/ppt/slides/slide5.xml" Id="R0e1a03bd209248c5" /><Relationship Type="http://schemas.openxmlformats.org/officeDocument/2006/relationships/slide" Target="/ppt/slides/slide6.xml" Id="R49e6d9de94ea4888" /><Relationship Type="http://schemas.openxmlformats.org/officeDocument/2006/relationships/slide" Target="/ppt/slides/slide7.xml" Id="Rfbe0bd604d82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81e7ecfed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1f82c46a425d" /><Relationship Type="http://schemas.openxmlformats.org/officeDocument/2006/relationships/theme" Target="/ppt/slideMasters/theme/theme1.xml" Id="Rd39c27df64ad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51f82c46a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a6ef61fc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2d2a87b7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de7e9141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f30ecc4c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0eed4a9f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8e133ce1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c82cd7d2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WESTERHEIM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−2 191 501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4 579 172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11 360 271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WESTERHEIM STEIN OSCAR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862 938 062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WESTERHEIM AS</a:t>
            </a:r>
          </a:p>
        </p:txBody>
      </p:sp>
    </p:spTree>
  </p:cSld>
  <p:clrMapOvr>
    <a:masterClrMapping xmlns:a="http://schemas.openxmlformats.org/drawingml/2006/main"/>
  </p:clrMapOvr>
</p:sld>
</file>